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81" r:id="rId6"/>
  </p:sldMasterIdLst>
  <p:notesMasterIdLst>
    <p:notesMasterId r:id="rId15"/>
  </p:notesMasterIdLst>
  <p:sldIdLst>
    <p:sldId id="264" r:id="rId7"/>
    <p:sldId id="301" r:id="rId8"/>
    <p:sldId id="302" r:id="rId9"/>
    <p:sldId id="305" r:id="rId10"/>
    <p:sldId id="256" r:id="rId11"/>
    <p:sldId id="307" r:id="rId12"/>
    <p:sldId id="306" r:id="rId13"/>
    <p:sldId id="29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747"/>
    <a:srgbClr val="EDEBD1"/>
    <a:srgbClr val="80B0A6"/>
    <a:srgbClr val="CFC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6357" autoAdjust="0"/>
  </p:normalViewPr>
  <p:slideViewPr>
    <p:cSldViewPr snapToGrid="0">
      <p:cViewPr varScale="1">
        <p:scale>
          <a:sx n="78" d="100"/>
          <a:sy n="78" d="100"/>
        </p:scale>
        <p:origin x="878" y="72"/>
      </p:cViewPr>
      <p:guideLst>
        <p:guide orient="horz" pos="2160"/>
        <p:guide pos="3864"/>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A41811-BCC2-492C-B548-7479982BA517}" type="datetimeFigureOut">
              <a:rPr lang="en-US" smtClean="0"/>
              <a:t>4/18/2023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11C058-8084-4EB7-844E-B822AA5DA077}" type="slidenum">
              <a:rPr lang="en-US" smtClean="0"/>
              <a:t>‹#›</a:t>
            </a:fld>
            <a:endParaRPr lang="en-US"/>
          </a:p>
        </p:txBody>
      </p:sp>
    </p:spTree>
    <p:extLst>
      <p:ext uri="{BB962C8B-B14F-4D97-AF65-F5344CB8AC3E}">
        <p14:creationId xmlns:p14="http://schemas.microsoft.com/office/powerpoint/2010/main" val="494198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11C058-8084-4EB7-844E-B822AA5DA077}" type="slidenum">
              <a:rPr lang="en-US" smtClean="0"/>
              <a:t>2</a:t>
            </a:fld>
            <a:endParaRPr lang="en-US"/>
          </a:p>
        </p:txBody>
      </p:sp>
    </p:spTree>
    <p:extLst>
      <p:ext uri="{BB962C8B-B14F-4D97-AF65-F5344CB8AC3E}">
        <p14:creationId xmlns:p14="http://schemas.microsoft.com/office/powerpoint/2010/main" val="311010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a:extLst>
              <a:ext uri="{FF2B5EF4-FFF2-40B4-BE49-F238E27FC236}">
                <a16:creationId xmlns:a16="http://schemas.microsoft.com/office/drawing/2014/main" id="{10CD50EA-4ACE-5A45-2A56-7BFAAA738E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E470A8B-273F-4D50-835E-0F9B7D147535}" type="slidenum">
              <a:rPr lang="en-US" altLang="en-US" smtClean="0"/>
              <a:pPr>
                <a:spcBef>
                  <a:spcPct val="0"/>
                </a:spcBef>
              </a:pPr>
              <a:t>5</a:t>
            </a:fld>
            <a:endParaRPr lang="en-US" altLang="en-US"/>
          </a:p>
        </p:txBody>
      </p:sp>
      <p:sp>
        <p:nvSpPr>
          <p:cNvPr id="4099" name="Rectangle 2">
            <a:extLst>
              <a:ext uri="{FF2B5EF4-FFF2-40B4-BE49-F238E27FC236}">
                <a16:creationId xmlns:a16="http://schemas.microsoft.com/office/drawing/2014/main" id="{C32F7C1B-81F3-7844-5FE9-670E0B9E5096}"/>
              </a:ext>
            </a:extLst>
          </p:cNvPr>
          <p:cNvSpPr>
            <a:spLocks noGrp="1" noRot="1" noChangeAspect="1" noChangeArrowheads="1" noTextEdit="1"/>
          </p:cNvSpPr>
          <p:nvPr>
            <p:ph type="sldImg"/>
          </p:nvPr>
        </p:nvSpPr>
        <p:spPr>
          <a:ln/>
        </p:spPr>
      </p:sp>
      <p:sp>
        <p:nvSpPr>
          <p:cNvPr id="4100" name="Rectangle 3">
            <a:extLst>
              <a:ext uri="{FF2B5EF4-FFF2-40B4-BE49-F238E27FC236}">
                <a16:creationId xmlns:a16="http://schemas.microsoft.com/office/drawing/2014/main" id="{ADB8CBF2-0BDA-A7FE-1E1A-B0ACA2CF1A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52A2A-595F-84C5-5366-5569265CC0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732D854-0C19-42C9-3F4A-CF6DB66EB5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2676BC7-C69A-55D3-CCF7-88CDAF5A26D1}"/>
              </a:ext>
            </a:extLst>
          </p:cNvPr>
          <p:cNvSpPr>
            <a:spLocks noGrp="1"/>
          </p:cNvSpPr>
          <p:nvPr>
            <p:ph type="dt" sz="half" idx="10"/>
          </p:nvPr>
        </p:nvSpPr>
        <p:spPr/>
        <p:txBody>
          <a:bodyPr/>
          <a:lstStyle/>
          <a:p>
            <a:fld id="{07EBFA52-FF86-4F07-AD25-1F5D4DA7E3D3}" type="datetimeFigureOut">
              <a:rPr lang="en-US" smtClean="0"/>
              <a:t>4/18/2023</a:t>
            </a:fld>
            <a:endParaRPr lang="en-US"/>
          </a:p>
        </p:txBody>
      </p:sp>
      <p:sp>
        <p:nvSpPr>
          <p:cNvPr id="5" name="Footer Placeholder 4">
            <a:extLst>
              <a:ext uri="{FF2B5EF4-FFF2-40B4-BE49-F238E27FC236}">
                <a16:creationId xmlns:a16="http://schemas.microsoft.com/office/drawing/2014/main" id="{787109DE-719D-A57D-D140-B11CB0DAF2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1E6C6A-949D-331B-1BED-0DF99AEBD222}"/>
              </a:ext>
            </a:extLst>
          </p:cNvPr>
          <p:cNvSpPr>
            <a:spLocks noGrp="1"/>
          </p:cNvSpPr>
          <p:nvPr>
            <p:ph type="sldNum" sz="quarter" idx="12"/>
          </p:nvPr>
        </p:nvSpPr>
        <p:spPr/>
        <p:txBody>
          <a:bodyPr/>
          <a:lstStyle/>
          <a:p>
            <a:fld id="{417A70C3-5CD1-4628-88D6-8ABC87398F4F}" type="slidenum">
              <a:rPr lang="en-US" smtClean="0"/>
              <a:t>‹#›</a:t>
            </a:fld>
            <a:endParaRPr lang="en-US"/>
          </a:p>
        </p:txBody>
      </p:sp>
    </p:spTree>
    <p:extLst>
      <p:ext uri="{BB962C8B-B14F-4D97-AF65-F5344CB8AC3E}">
        <p14:creationId xmlns:p14="http://schemas.microsoft.com/office/powerpoint/2010/main" val="3905100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E155B-201B-5C64-DDE3-913F71EB23C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0CCD77-7E6E-513F-BEFB-F4E1D7EFB3D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67ECE6-1A95-240C-9BB2-C967BB13BB3F}"/>
              </a:ext>
            </a:extLst>
          </p:cNvPr>
          <p:cNvSpPr>
            <a:spLocks noGrp="1"/>
          </p:cNvSpPr>
          <p:nvPr>
            <p:ph type="dt" sz="half" idx="10"/>
          </p:nvPr>
        </p:nvSpPr>
        <p:spPr/>
        <p:txBody>
          <a:bodyPr/>
          <a:lstStyle/>
          <a:p>
            <a:fld id="{07EBFA52-FF86-4F07-AD25-1F5D4DA7E3D3}" type="datetimeFigureOut">
              <a:rPr lang="en-US" smtClean="0"/>
              <a:t>4/18/2023</a:t>
            </a:fld>
            <a:endParaRPr lang="en-US"/>
          </a:p>
        </p:txBody>
      </p:sp>
      <p:sp>
        <p:nvSpPr>
          <p:cNvPr id="5" name="Footer Placeholder 4">
            <a:extLst>
              <a:ext uri="{FF2B5EF4-FFF2-40B4-BE49-F238E27FC236}">
                <a16:creationId xmlns:a16="http://schemas.microsoft.com/office/drawing/2014/main" id="{BFB11555-7962-F81D-7584-059B508D10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EDFFD5-4878-4456-B234-4865FD1D6D77}"/>
              </a:ext>
            </a:extLst>
          </p:cNvPr>
          <p:cNvSpPr>
            <a:spLocks noGrp="1"/>
          </p:cNvSpPr>
          <p:nvPr>
            <p:ph type="sldNum" sz="quarter" idx="12"/>
          </p:nvPr>
        </p:nvSpPr>
        <p:spPr/>
        <p:txBody>
          <a:bodyPr/>
          <a:lstStyle/>
          <a:p>
            <a:fld id="{417A70C3-5CD1-4628-88D6-8ABC87398F4F}" type="slidenum">
              <a:rPr lang="en-US" smtClean="0"/>
              <a:t>‹#›</a:t>
            </a:fld>
            <a:endParaRPr lang="en-US"/>
          </a:p>
        </p:txBody>
      </p:sp>
    </p:spTree>
    <p:extLst>
      <p:ext uri="{BB962C8B-B14F-4D97-AF65-F5344CB8AC3E}">
        <p14:creationId xmlns:p14="http://schemas.microsoft.com/office/powerpoint/2010/main" val="118180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B08C77-D8DA-BCB5-54D0-E7F30997BB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D3557C3-D3C9-C889-A6EC-F920D63468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7FEF63-13AC-74A2-F623-3F22CB5BC780}"/>
              </a:ext>
            </a:extLst>
          </p:cNvPr>
          <p:cNvSpPr>
            <a:spLocks noGrp="1"/>
          </p:cNvSpPr>
          <p:nvPr>
            <p:ph type="dt" sz="half" idx="10"/>
          </p:nvPr>
        </p:nvSpPr>
        <p:spPr/>
        <p:txBody>
          <a:bodyPr/>
          <a:lstStyle/>
          <a:p>
            <a:fld id="{07EBFA52-FF86-4F07-AD25-1F5D4DA7E3D3}" type="datetimeFigureOut">
              <a:rPr lang="en-US" smtClean="0"/>
              <a:t>4/18/2023</a:t>
            </a:fld>
            <a:endParaRPr lang="en-US"/>
          </a:p>
        </p:txBody>
      </p:sp>
      <p:sp>
        <p:nvSpPr>
          <p:cNvPr id="5" name="Footer Placeholder 4">
            <a:extLst>
              <a:ext uri="{FF2B5EF4-FFF2-40B4-BE49-F238E27FC236}">
                <a16:creationId xmlns:a16="http://schemas.microsoft.com/office/drawing/2014/main" id="{00B3569C-CD4C-1EDA-07CF-3A0C3E86D7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D668DB-002E-C841-6584-12A3A495EB13}"/>
              </a:ext>
            </a:extLst>
          </p:cNvPr>
          <p:cNvSpPr>
            <a:spLocks noGrp="1"/>
          </p:cNvSpPr>
          <p:nvPr>
            <p:ph type="sldNum" sz="quarter" idx="12"/>
          </p:nvPr>
        </p:nvSpPr>
        <p:spPr/>
        <p:txBody>
          <a:bodyPr/>
          <a:lstStyle/>
          <a:p>
            <a:fld id="{417A70C3-5CD1-4628-88D6-8ABC87398F4F}" type="slidenum">
              <a:rPr lang="en-US" smtClean="0"/>
              <a:t>‹#›</a:t>
            </a:fld>
            <a:endParaRPr lang="en-US"/>
          </a:p>
        </p:txBody>
      </p:sp>
    </p:spTree>
    <p:extLst>
      <p:ext uri="{BB962C8B-B14F-4D97-AF65-F5344CB8AC3E}">
        <p14:creationId xmlns:p14="http://schemas.microsoft.com/office/powerpoint/2010/main" val="4153193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62436F-7E1C-4543-917F-2DB7AF9C0AEB}"/>
              </a:ext>
            </a:extLst>
          </p:cNvPr>
          <p:cNvSpPr>
            <a:spLocks noGrp="1"/>
          </p:cNvSpPr>
          <p:nvPr>
            <p:ph type="title" hasCustomPrompt="1"/>
          </p:nvPr>
        </p:nvSpPr>
        <p:spPr>
          <a:xfrm>
            <a:off x="831851" y="626675"/>
            <a:ext cx="10515600" cy="2016051"/>
          </a:xfrm>
        </p:spPr>
        <p:txBody>
          <a:bodyPr anchor="b"/>
          <a:lstStyle>
            <a:lvl1pPr>
              <a:defRPr sz="6000">
                <a:solidFill>
                  <a:schemeClr val="bg1"/>
                </a:solidFill>
              </a:defRPr>
            </a:lvl1pPr>
          </a:lstStyle>
          <a:p>
            <a:r>
              <a:rPr lang="en-US" dirty="0"/>
              <a:t>Title Goes Here</a:t>
            </a:r>
          </a:p>
        </p:txBody>
      </p:sp>
      <p:sp>
        <p:nvSpPr>
          <p:cNvPr id="8" name="Text Placeholder 2">
            <a:extLst>
              <a:ext uri="{FF2B5EF4-FFF2-40B4-BE49-F238E27FC236}">
                <a16:creationId xmlns:a16="http://schemas.microsoft.com/office/drawing/2014/main" id="{8707FAF2-9310-E64A-BF65-F16E6CD04232}"/>
              </a:ext>
            </a:extLst>
          </p:cNvPr>
          <p:cNvSpPr>
            <a:spLocks noGrp="1"/>
          </p:cNvSpPr>
          <p:nvPr>
            <p:ph type="body" idx="1" hasCustomPrompt="1"/>
          </p:nvPr>
        </p:nvSpPr>
        <p:spPr>
          <a:xfrm>
            <a:off x="831851" y="2669714"/>
            <a:ext cx="10515600" cy="750093"/>
          </a:xfrm>
        </p:spPr>
        <p:txBody>
          <a:bodyPr>
            <a:normAutofit/>
          </a:bodyPr>
          <a:lstStyle>
            <a:lvl1pPr marL="0" indent="0">
              <a:buNone/>
              <a:defRPr sz="2133" b="1" spc="133" baseline="0">
                <a:solidFill>
                  <a:schemeClr val="bg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SUBTITLE GOES HERE</a:t>
            </a:r>
          </a:p>
        </p:txBody>
      </p:sp>
      <p:sp>
        <p:nvSpPr>
          <p:cNvPr id="9" name="Text Placeholder 2">
            <a:extLst>
              <a:ext uri="{FF2B5EF4-FFF2-40B4-BE49-F238E27FC236}">
                <a16:creationId xmlns:a16="http://schemas.microsoft.com/office/drawing/2014/main" id="{8D488C8C-1B01-554E-ACC6-8C39DB14C6A2}"/>
              </a:ext>
            </a:extLst>
          </p:cNvPr>
          <p:cNvSpPr>
            <a:spLocks noGrp="1"/>
          </p:cNvSpPr>
          <p:nvPr>
            <p:ph type="body" idx="11" hasCustomPrompt="1"/>
          </p:nvPr>
        </p:nvSpPr>
        <p:spPr>
          <a:xfrm>
            <a:off x="831851" y="5879508"/>
            <a:ext cx="10515600" cy="396443"/>
          </a:xfrm>
        </p:spPr>
        <p:txBody>
          <a:bodyPr>
            <a:normAutofit/>
          </a:bodyPr>
          <a:lstStyle>
            <a:lvl1pPr marL="0" indent="0">
              <a:buNone/>
              <a:defRPr sz="1867" b="0">
                <a:solidFill>
                  <a:srgbClr val="ECEAD1"/>
                </a:solidFill>
                <a:effectLs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Presenter Name | Date</a:t>
            </a:r>
          </a:p>
        </p:txBody>
      </p:sp>
    </p:spTree>
    <p:extLst>
      <p:ext uri="{BB962C8B-B14F-4D97-AF65-F5344CB8AC3E}">
        <p14:creationId xmlns:p14="http://schemas.microsoft.com/office/powerpoint/2010/main" val="26133478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62436F-7E1C-4543-917F-2DB7AF9C0AEB}"/>
              </a:ext>
            </a:extLst>
          </p:cNvPr>
          <p:cNvSpPr>
            <a:spLocks noGrp="1"/>
          </p:cNvSpPr>
          <p:nvPr>
            <p:ph type="title" hasCustomPrompt="1"/>
          </p:nvPr>
        </p:nvSpPr>
        <p:spPr>
          <a:xfrm>
            <a:off x="831851" y="626675"/>
            <a:ext cx="10515600" cy="2016051"/>
          </a:xfrm>
        </p:spPr>
        <p:txBody>
          <a:bodyPr anchor="b"/>
          <a:lstStyle>
            <a:lvl1pPr>
              <a:defRPr sz="6000">
                <a:solidFill>
                  <a:schemeClr val="bg1"/>
                </a:solidFill>
              </a:defRPr>
            </a:lvl1pPr>
          </a:lstStyle>
          <a:p>
            <a:r>
              <a:rPr lang="en-US" dirty="0"/>
              <a:t>Title Goes Here</a:t>
            </a:r>
          </a:p>
        </p:txBody>
      </p:sp>
      <p:sp>
        <p:nvSpPr>
          <p:cNvPr id="8" name="Text Placeholder 2">
            <a:extLst>
              <a:ext uri="{FF2B5EF4-FFF2-40B4-BE49-F238E27FC236}">
                <a16:creationId xmlns:a16="http://schemas.microsoft.com/office/drawing/2014/main" id="{8707FAF2-9310-E64A-BF65-F16E6CD04232}"/>
              </a:ext>
            </a:extLst>
          </p:cNvPr>
          <p:cNvSpPr>
            <a:spLocks noGrp="1"/>
          </p:cNvSpPr>
          <p:nvPr>
            <p:ph type="body" idx="1" hasCustomPrompt="1"/>
          </p:nvPr>
        </p:nvSpPr>
        <p:spPr>
          <a:xfrm>
            <a:off x="831851" y="2669714"/>
            <a:ext cx="10515600" cy="750093"/>
          </a:xfrm>
        </p:spPr>
        <p:txBody>
          <a:bodyPr>
            <a:normAutofit/>
          </a:bodyPr>
          <a:lstStyle>
            <a:lvl1pPr marL="0" indent="0">
              <a:buNone/>
              <a:defRPr sz="2133" b="1" spc="133" baseline="0">
                <a:solidFill>
                  <a:schemeClr val="bg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SUBTITLE GOES HERE</a:t>
            </a:r>
          </a:p>
        </p:txBody>
      </p:sp>
      <p:sp>
        <p:nvSpPr>
          <p:cNvPr id="9" name="Text Placeholder 2">
            <a:extLst>
              <a:ext uri="{FF2B5EF4-FFF2-40B4-BE49-F238E27FC236}">
                <a16:creationId xmlns:a16="http://schemas.microsoft.com/office/drawing/2014/main" id="{8D488C8C-1B01-554E-ACC6-8C39DB14C6A2}"/>
              </a:ext>
            </a:extLst>
          </p:cNvPr>
          <p:cNvSpPr>
            <a:spLocks noGrp="1"/>
          </p:cNvSpPr>
          <p:nvPr>
            <p:ph type="body" idx="11" hasCustomPrompt="1"/>
          </p:nvPr>
        </p:nvSpPr>
        <p:spPr>
          <a:xfrm>
            <a:off x="831851" y="5879508"/>
            <a:ext cx="10515600" cy="396443"/>
          </a:xfrm>
        </p:spPr>
        <p:txBody>
          <a:bodyPr>
            <a:normAutofit/>
          </a:bodyPr>
          <a:lstStyle>
            <a:lvl1pPr marL="0" indent="0">
              <a:buNone/>
              <a:defRPr sz="1867" b="0">
                <a:solidFill>
                  <a:srgbClr val="ECEAD1"/>
                </a:solidFill>
                <a:effectLs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Presenter Name | Date</a:t>
            </a:r>
          </a:p>
        </p:txBody>
      </p:sp>
    </p:spTree>
    <p:extLst>
      <p:ext uri="{BB962C8B-B14F-4D97-AF65-F5344CB8AC3E}">
        <p14:creationId xmlns:p14="http://schemas.microsoft.com/office/powerpoint/2010/main" val="8814209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8ED12-1E52-6C4E-9F94-C31ED28A5BD2}"/>
              </a:ext>
            </a:extLst>
          </p:cNvPr>
          <p:cNvSpPr>
            <a:spLocks noGrp="1"/>
          </p:cNvSpPr>
          <p:nvPr>
            <p:ph type="title" hasCustomPrompt="1"/>
          </p:nvPr>
        </p:nvSpPr>
        <p:spPr>
          <a:xfrm>
            <a:off x="831851" y="623147"/>
            <a:ext cx="10515600" cy="1450619"/>
          </a:xfrm>
        </p:spPr>
        <p:txBody>
          <a:bodyPr anchor="b"/>
          <a:lstStyle>
            <a:lvl1pPr algn="r">
              <a:defRPr sz="6000">
                <a:solidFill>
                  <a:schemeClr val="bg1"/>
                </a:solidFill>
              </a:defRPr>
            </a:lvl1pPr>
          </a:lstStyle>
          <a:p>
            <a:r>
              <a:rPr lang="en-US" dirty="0"/>
              <a:t>Title Goes Here</a:t>
            </a:r>
          </a:p>
        </p:txBody>
      </p:sp>
      <p:sp>
        <p:nvSpPr>
          <p:cNvPr id="3" name="Text Placeholder 2">
            <a:extLst>
              <a:ext uri="{FF2B5EF4-FFF2-40B4-BE49-F238E27FC236}">
                <a16:creationId xmlns:a16="http://schemas.microsoft.com/office/drawing/2014/main" id="{8ADF4F18-B776-DD4E-AAD8-649F4A38F1E6}"/>
              </a:ext>
            </a:extLst>
          </p:cNvPr>
          <p:cNvSpPr>
            <a:spLocks noGrp="1"/>
          </p:cNvSpPr>
          <p:nvPr>
            <p:ph type="body" idx="1" hasCustomPrompt="1"/>
          </p:nvPr>
        </p:nvSpPr>
        <p:spPr>
          <a:xfrm>
            <a:off x="831851" y="2100754"/>
            <a:ext cx="10515600" cy="750093"/>
          </a:xfrm>
        </p:spPr>
        <p:txBody>
          <a:bodyPr>
            <a:normAutofit/>
          </a:bodyPr>
          <a:lstStyle>
            <a:lvl1pPr marL="0" indent="0" algn="r">
              <a:buNone/>
              <a:defRPr sz="2133" b="1" spc="133" baseline="0">
                <a:solidFill>
                  <a:schemeClr val="bg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SUBTITLE GOES HERE</a:t>
            </a:r>
          </a:p>
        </p:txBody>
      </p:sp>
      <p:sp>
        <p:nvSpPr>
          <p:cNvPr id="4" name="Text Placeholder 2">
            <a:extLst>
              <a:ext uri="{FF2B5EF4-FFF2-40B4-BE49-F238E27FC236}">
                <a16:creationId xmlns:a16="http://schemas.microsoft.com/office/drawing/2014/main" id="{8C5BBF53-4D71-3C4A-B4D0-13621C769C28}"/>
              </a:ext>
            </a:extLst>
          </p:cNvPr>
          <p:cNvSpPr>
            <a:spLocks noGrp="1"/>
          </p:cNvSpPr>
          <p:nvPr>
            <p:ph type="body" idx="11" hasCustomPrompt="1"/>
          </p:nvPr>
        </p:nvSpPr>
        <p:spPr>
          <a:xfrm>
            <a:off x="831851" y="3061801"/>
            <a:ext cx="10515600" cy="396443"/>
          </a:xfrm>
        </p:spPr>
        <p:txBody>
          <a:bodyPr>
            <a:normAutofit/>
          </a:bodyPr>
          <a:lstStyle>
            <a:lvl1pPr marL="0" indent="0" algn="r">
              <a:buNone/>
              <a:defRPr sz="1867" b="0">
                <a:solidFill>
                  <a:srgbClr val="ECEAD1"/>
                </a:solidFill>
                <a:effectLs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Presenter Name | Date</a:t>
            </a:r>
          </a:p>
        </p:txBody>
      </p:sp>
    </p:spTree>
    <p:extLst>
      <p:ext uri="{BB962C8B-B14F-4D97-AF65-F5344CB8AC3E}">
        <p14:creationId xmlns:p14="http://schemas.microsoft.com/office/powerpoint/2010/main" val="35015260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Logo-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767137"/>
            <a:ext cx="10515600" cy="923551"/>
          </a:xfrm>
        </p:spPr>
        <p:txBody>
          <a:bodyPr/>
          <a:lstStyle>
            <a:lvl1pPr>
              <a:defRPr>
                <a:solidFill>
                  <a:srgbClr val="006747"/>
                </a:solidFill>
              </a:defRPr>
            </a:lvl1pPr>
          </a:lstStyle>
          <a:p>
            <a:r>
              <a:rPr lang="en-US" dirty="0"/>
              <a:t>Header Goes Here</a:t>
            </a:r>
          </a:p>
        </p:txBody>
      </p:sp>
      <p:sp>
        <p:nvSpPr>
          <p:cNvPr id="3" name="Content Placeholder 2"/>
          <p:cNvSpPr>
            <a:spLocks noGrp="1"/>
          </p:cNvSpPr>
          <p:nvPr>
            <p:ph idx="1"/>
          </p:nvPr>
        </p:nvSpPr>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0F5EC011-0DA0-DB45-996E-85C7F379AB45}" type="slidenum">
              <a:rPr lang="en-US" smtClean="0"/>
              <a:t>‹#›</a:t>
            </a:fld>
            <a:endParaRPr lang="en-US"/>
          </a:p>
        </p:txBody>
      </p:sp>
    </p:spTree>
    <p:extLst>
      <p:ext uri="{BB962C8B-B14F-4D97-AF65-F5344CB8AC3E}">
        <p14:creationId xmlns:p14="http://schemas.microsoft.com/office/powerpoint/2010/main" val="41029760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Logo-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6747"/>
                </a:solidFill>
              </a:defRPr>
            </a:lvl1pPr>
          </a:lstStyle>
          <a:p>
            <a:r>
              <a:rPr lang="en-US" dirty="0"/>
              <a:t>Header Goes Here</a:t>
            </a:r>
          </a:p>
        </p:txBody>
      </p:sp>
      <p:sp>
        <p:nvSpPr>
          <p:cNvPr id="3" name="Content Placeholder 2"/>
          <p:cNvSpPr>
            <a:spLocks noGrp="1"/>
          </p:cNvSpPr>
          <p:nvPr>
            <p:ph idx="1"/>
          </p:nvPr>
        </p:nvSpPr>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0F5EC011-0DA0-DB45-996E-85C7F379AB45}" type="slidenum">
              <a:rPr lang="en-US" smtClean="0"/>
              <a:t>‹#›</a:t>
            </a:fld>
            <a:endParaRPr lang="en-US" dirty="0"/>
          </a:p>
        </p:txBody>
      </p:sp>
    </p:spTree>
    <p:extLst>
      <p:ext uri="{BB962C8B-B14F-4D97-AF65-F5344CB8AC3E}">
        <p14:creationId xmlns:p14="http://schemas.microsoft.com/office/powerpoint/2010/main" val="957690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6747"/>
                </a:solidFill>
              </a:defRPr>
            </a:lvl1pPr>
          </a:lstStyle>
          <a:p>
            <a:r>
              <a:rPr lang="en-US" dirty="0"/>
              <a:t>Header Goes Here</a:t>
            </a:r>
          </a:p>
        </p:txBody>
      </p:sp>
      <p:sp>
        <p:nvSpPr>
          <p:cNvPr id="3" name="Content Placeholder 2"/>
          <p:cNvSpPr>
            <a:spLocks noGrp="1"/>
          </p:cNvSpPr>
          <p:nvPr>
            <p:ph idx="1"/>
          </p:nvPr>
        </p:nvSpPr>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ACB8BCE3-AF16-6D41-B95F-884EAC5A8EB3}"/>
              </a:ext>
            </a:extLst>
          </p:cNvPr>
          <p:cNvSpPr/>
          <p:nvPr userDrawn="1"/>
        </p:nvSpPr>
        <p:spPr>
          <a:xfrm>
            <a:off x="0" y="0"/>
            <a:ext cx="12192000" cy="185739"/>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Slide Number Placeholder 5"/>
          <p:cNvSpPr>
            <a:spLocks noGrp="1"/>
          </p:cNvSpPr>
          <p:nvPr>
            <p:ph type="sldNum" sz="quarter" idx="12"/>
          </p:nvPr>
        </p:nvSpPr>
        <p:spPr/>
        <p:txBody>
          <a:bodyPr/>
          <a:lstStyle/>
          <a:p>
            <a:fld id="{0F5EC011-0DA0-DB45-996E-85C7F379AB45}" type="slidenum">
              <a:rPr lang="en-US" smtClean="0"/>
              <a:t>‹#›</a:t>
            </a:fld>
            <a:endParaRPr lang="en-US"/>
          </a:p>
        </p:txBody>
      </p:sp>
    </p:spTree>
    <p:extLst>
      <p:ext uri="{BB962C8B-B14F-4D97-AF65-F5344CB8AC3E}">
        <p14:creationId xmlns:p14="http://schemas.microsoft.com/office/powerpoint/2010/main" val="2408257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6747"/>
                </a:solidFill>
              </a:defRPr>
            </a:lvl1pPr>
          </a:lstStyle>
          <a:p>
            <a:r>
              <a:rPr lang="en-US" dirty="0"/>
              <a:t>Header Goes Here</a:t>
            </a:r>
          </a:p>
        </p:txBody>
      </p:sp>
      <p:sp>
        <p:nvSpPr>
          <p:cNvPr id="3" name="Content Placeholder 2"/>
          <p:cNvSpPr>
            <a:spLocks noGrp="1"/>
          </p:cNvSpPr>
          <p:nvPr>
            <p:ph sz="half" idx="1"/>
          </p:nvPr>
        </p:nvSpPr>
        <p:spPr>
          <a:xfrm>
            <a:off x="838200" y="1825625"/>
            <a:ext cx="5181600" cy="4351339"/>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9"/>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a:p>
        </p:txBody>
      </p:sp>
      <p:sp>
        <p:nvSpPr>
          <p:cNvPr id="8" name="Rectangle 7">
            <a:extLst>
              <a:ext uri="{FF2B5EF4-FFF2-40B4-BE49-F238E27FC236}">
                <a16:creationId xmlns:a16="http://schemas.microsoft.com/office/drawing/2014/main" id="{58982119-F744-1E4F-96A4-52E6E6E53056}"/>
              </a:ext>
            </a:extLst>
          </p:cNvPr>
          <p:cNvSpPr/>
          <p:nvPr userDrawn="1"/>
        </p:nvSpPr>
        <p:spPr>
          <a:xfrm>
            <a:off x="0" y="0"/>
            <a:ext cx="12192000" cy="185739"/>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40014192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10515600" cy="1325563"/>
          </a:xfrm>
        </p:spPr>
        <p:txBody>
          <a:bodyPr/>
          <a:lstStyle>
            <a:lvl1pPr>
              <a:defRPr>
                <a:solidFill>
                  <a:srgbClr val="006747"/>
                </a:solidFill>
              </a:defRPr>
            </a:lvl1pPr>
          </a:lstStyle>
          <a:p>
            <a:r>
              <a:rPr lang="en-US" dirty="0"/>
              <a:t>Header Goes Here</a:t>
            </a:r>
          </a:p>
        </p:txBody>
      </p:sp>
      <p:sp>
        <p:nvSpPr>
          <p:cNvPr id="8" name="Rectangle 7">
            <a:extLst>
              <a:ext uri="{FF2B5EF4-FFF2-40B4-BE49-F238E27FC236}">
                <a16:creationId xmlns:a16="http://schemas.microsoft.com/office/drawing/2014/main" id="{ACB8BCE3-AF16-6D41-B95F-884EAC5A8EB3}"/>
              </a:ext>
            </a:extLst>
          </p:cNvPr>
          <p:cNvSpPr/>
          <p:nvPr userDrawn="1"/>
        </p:nvSpPr>
        <p:spPr>
          <a:xfrm>
            <a:off x="1" y="0"/>
            <a:ext cx="239283" cy="6858000"/>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Slide Number Placeholder 5"/>
          <p:cNvSpPr>
            <a:spLocks noGrp="1"/>
          </p:cNvSpPr>
          <p:nvPr>
            <p:ph type="sldNum" sz="quarter" idx="12"/>
          </p:nvPr>
        </p:nvSpPr>
        <p:spPr/>
        <p:txBody>
          <a:bodyPr/>
          <a:lstStyle/>
          <a:p>
            <a:fld id="{0F5EC011-0DA0-DB45-996E-85C7F379AB45}" type="slidenum">
              <a:rPr lang="en-US" smtClean="0"/>
              <a:t>‹#›</a:t>
            </a:fld>
            <a:endParaRPr lang="en-US"/>
          </a:p>
        </p:txBody>
      </p:sp>
      <p:sp>
        <p:nvSpPr>
          <p:cNvPr id="7" name="Content Placeholder 3">
            <a:extLst>
              <a:ext uri="{FF2B5EF4-FFF2-40B4-BE49-F238E27FC236}">
                <a16:creationId xmlns:a16="http://schemas.microsoft.com/office/drawing/2014/main" id="{5BB23591-16BE-954D-B59B-91BFDA6632C9}"/>
              </a:ext>
            </a:extLst>
          </p:cNvPr>
          <p:cNvSpPr>
            <a:spLocks noGrp="1"/>
          </p:cNvSpPr>
          <p:nvPr>
            <p:ph sz="half" idx="2"/>
          </p:nvPr>
        </p:nvSpPr>
        <p:spPr>
          <a:xfrm>
            <a:off x="6172200" y="1825625"/>
            <a:ext cx="5181600" cy="4351339"/>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4">
            <a:extLst>
              <a:ext uri="{FF2B5EF4-FFF2-40B4-BE49-F238E27FC236}">
                <a16:creationId xmlns:a16="http://schemas.microsoft.com/office/drawing/2014/main" id="{BE2CF947-D569-5840-90FE-2AE8871A80C0}"/>
              </a:ext>
            </a:extLst>
          </p:cNvPr>
          <p:cNvSpPr>
            <a:spLocks noGrp="1"/>
          </p:cNvSpPr>
          <p:nvPr>
            <p:ph type="pic" sz="quarter" idx="13"/>
          </p:nvPr>
        </p:nvSpPr>
        <p:spPr>
          <a:xfrm>
            <a:off x="838200" y="1825625"/>
            <a:ext cx="5166645" cy="4351339"/>
          </a:xfrm>
        </p:spPr>
        <p:txBody>
          <a:bodyPr/>
          <a:lstStyle/>
          <a:p>
            <a:endParaRPr lang="en-US"/>
          </a:p>
        </p:txBody>
      </p:sp>
    </p:spTree>
    <p:extLst>
      <p:ext uri="{BB962C8B-B14F-4D97-AF65-F5344CB8AC3E}">
        <p14:creationId xmlns:p14="http://schemas.microsoft.com/office/powerpoint/2010/main" val="2777476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D2676-2D91-7997-7D71-5E238860DC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E9774B-E361-60F0-1B98-EC60DB37F6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69E730-7D3C-3568-216B-83A3AE19C6D9}"/>
              </a:ext>
            </a:extLst>
          </p:cNvPr>
          <p:cNvSpPr>
            <a:spLocks noGrp="1"/>
          </p:cNvSpPr>
          <p:nvPr>
            <p:ph type="dt" sz="half" idx="10"/>
          </p:nvPr>
        </p:nvSpPr>
        <p:spPr/>
        <p:txBody>
          <a:bodyPr/>
          <a:lstStyle/>
          <a:p>
            <a:fld id="{07EBFA52-FF86-4F07-AD25-1F5D4DA7E3D3}" type="datetimeFigureOut">
              <a:rPr lang="en-US" smtClean="0"/>
              <a:t>4/18/2023</a:t>
            </a:fld>
            <a:endParaRPr lang="en-US"/>
          </a:p>
        </p:txBody>
      </p:sp>
      <p:sp>
        <p:nvSpPr>
          <p:cNvPr id="5" name="Footer Placeholder 4">
            <a:extLst>
              <a:ext uri="{FF2B5EF4-FFF2-40B4-BE49-F238E27FC236}">
                <a16:creationId xmlns:a16="http://schemas.microsoft.com/office/drawing/2014/main" id="{7F5332CA-EA5E-442E-8A3E-A43A7BD17E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26A06D-1173-BD2E-3314-B52970E52C22}"/>
              </a:ext>
            </a:extLst>
          </p:cNvPr>
          <p:cNvSpPr>
            <a:spLocks noGrp="1"/>
          </p:cNvSpPr>
          <p:nvPr>
            <p:ph type="sldNum" sz="quarter" idx="12"/>
          </p:nvPr>
        </p:nvSpPr>
        <p:spPr/>
        <p:txBody>
          <a:bodyPr/>
          <a:lstStyle/>
          <a:p>
            <a:fld id="{417A70C3-5CD1-4628-88D6-8ABC87398F4F}" type="slidenum">
              <a:rPr lang="en-US" smtClean="0"/>
              <a:t>‹#›</a:t>
            </a:fld>
            <a:endParaRPr lang="en-US"/>
          </a:p>
        </p:txBody>
      </p:sp>
    </p:spTree>
    <p:extLst>
      <p:ext uri="{BB962C8B-B14F-4D97-AF65-F5344CB8AC3E}">
        <p14:creationId xmlns:p14="http://schemas.microsoft.com/office/powerpoint/2010/main" val="27418533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3">
    <p:bg>
      <p:bgPr>
        <a:solidFill>
          <a:srgbClr val="ECEAD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6747"/>
                </a:solidFill>
              </a:defRPr>
            </a:lvl1pPr>
          </a:lstStyle>
          <a:p>
            <a:r>
              <a:rPr lang="en-US" dirty="0"/>
              <a:t>Header Goes Here</a:t>
            </a:r>
          </a:p>
        </p:txBody>
      </p:sp>
      <p:sp>
        <p:nvSpPr>
          <p:cNvPr id="3" name="Content Placeholder 2"/>
          <p:cNvSpPr>
            <a:spLocks noGrp="1"/>
          </p:cNvSpPr>
          <p:nvPr>
            <p:ph sz="half" idx="1"/>
          </p:nvPr>
        </p:nvSpPr>
        <p:spPr>
          <a:xfrm>
            <a:off x="838200" y="1825625"/>
            <a:ext cx="5181600" cy="4351339"/>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9"/>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a:p>
        </p:txBody>
      </p:sp>
      <p:sp>
        <p:nvSpPr>
          <p:cNvPr id="8" name="Rectangle 7">
            <a:extLst>
              <a:ext uri="{FF2B5EF4-FFF2-40B4-BE49-F238E27FC236}">
                <a16:creationId xmlns:a16="http://schemas.microsoft.com/office/drawing/2014/main" id="{58982119-F744-1E4F-96A4-52E6E6E53056}"/>
              </a:ext>
            </a:extLst>
          </p:cNvPr>
          <p:cNvSpPr/>
          <p:nvPr userDrawn="1"/>
        </p:nvSpPr>
        <p:spPr>
          <a:xfrm>
            <a:off x="0" y="0"/>
            <a:ext cx="12192000" cy="185739"/>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7861591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1325563"/>
          </a:xfrm>
        </p:spPr>
        <p:txBody>
          <a:bodyPr/>
          <a:lstStyle>
            <a:lvl1pPr>
              <a:defRPr>
                <a:solidFill>
                  <a:srgbClr val="006747"/>
                </a:solidFill>
              </a:defRPr>
            </a:lvl1pPr>
          </a:lstStyle>
          <a:p>
            <a:r>
              <a:rPr lang="en-US" dirty="0"/>
              <a:t>Header Goes Here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solidFill>
                  <a:srgbClr val="006747"/>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endParaRPr lang="en-US" dirty="0"/>
          </a:p>
        </p:txBody>
      </p:sp>
      <p:sp>
        <p:nvSpPr>
          <p:cNvPr id="4" name="Content Placeholder 3"/>
          <p:cNvSpPr>
            <a:spLocks noGrp="1"/>
          </p:cNvSpPr>
          <p:nvPr>
            <p:ph sz="half" idx="2"/>
          </p:nvPr>
        </p:nvSpPr>
        <p:spPr>
          <a:xfrm>
            <a:off x="839789" y="2505075"/>
            <a:ext cx="5157787" cy="3684588"/>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solidFill>
                  <a:srgbClr val="006747"/>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endParaRPr lang="en-US" dirty="0"/>
          </a:p>
        </p:txBody>
      </p:sp>
      <p:sp>
        <p:nvSpPr>
          <p:cNvPr id="6" name="Content Placeholder 5"/>
          <p:cNvSpPr>
            <a:spLocks noGrp="1"/>
          </p:cNvSpPr>
          <p:nvPr>
            <p:ph sz="quarter" idx="4"/>
          </p:nvPr>
        </p:nvSpPr>
        <p:spPr>
          <a:xfrm>
            <a:off x="6172201" y="2505075"/>
            <a:ext cx="5183188" cy="3684588"/>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lstStyle/>
          <a:p>
            <a:fld id="{0F5EC011-0DA0-DB45-996E-85C7F379AB45}" type="slidenum">
              <a:rPr lang="en-US" smtClean="0"/>
              <a:t>‹#›</a:t>
            </a:fld>
            <a:endParaRPr lang="en-US" dirty="0"/>
          </a:p>
        </p:txBody>
      </p:sp>
      <p:sp>
        <p:nvSpPr>
          <p:cNvPr id="10" name="Rectangle 9">
            <a:extLst>
              <a:ext uri="{FF2B5EF4-FFF2-40B4-BE49-F238E27FC236}">
                <a16:creationId xmlns:a16="http://schemas.microsoft.com/office/drawing/2014/main" id="{DEE8CF8B-D494-CC47-8E2D-52DC8E8EF28F}"/>
              </a:ext>
            </a:extLst>
          </p:cNvPr>
          <p:cNvSpPr/>
          <p:nvPr userDrawn="1"/>
        </p:nvSpPr>
        <p:spPr>
          <a:xfrm>
            <a:off x="0" y="0"/>
            <a:ext cx="12192000" cy="185739"/>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1255624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Section Header-Green">
    <p:bg>
      <p:bgPr>
        <a:solidFill>
          <a:srgbClr val="0067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681605"/>
            <a:ext cx="10515600" cy="1325563"/>
          </a:xfrm>
        </p:spPr>
        <p:txBody>
          <a:bodyPr/>
          <a:lstStyle>
            <a:lvl1pPr algn="ctr">
              <a:defRPr>
                <a:solidFill>
                  <a:schemeClr val="bg1"/>
                </a:solidFill>
              </a:defRPr>
            </a:lvl1pPr>
          </a:lstStyle>
          <a:p>
            <a:r>
              <a:rPr lang="en-US" dirty="0"/>
              <a:t>Simple Break Section</a:t>
            </a:r>
          </a:p>
        </p:txBody>
      </p:sp>
    </p:spTree>
    <p:extLst>
      <p:ext uri="{BB962C8B-B14F-4D97-AF65-F5344CB8AC3E}">
        <p14:creationId xmlns:p14="http://schemas.microsoft.com/office/powerpoint/2010/main" val="188646177"/>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Section Header-Gray">
    <p:bg>
      <p:bgPr>
        <a:solidFill>
          <a:srgbClr val="7E96A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681605"/>
            <a:ext cx="10515600" cy="1325563"/>
          </a:xfrm>
        </p:spPr>
        <p:txBody>
          <a:bodyPr/>
          <a:lstStyle>
            <a:lvl1pPr algn="ctr">
              <a:defRPr>
                <a:solidFill>
                  <a:schemeClr val="bg1"/>
                </a:solidFill>
              </a:defRPr>
            </a:lvl1pPr>
          </a:lstStyle>
          <a:p>
            <a:r>
              <a:rPr lang="en-US" dirty="0"/>
              <a:t>Simple Break Section</a:t>
            </a:r>
          </a:p>
        </p:txBody>
      </p:sp>
    </p:spTree>
    <p:extLst>
      <p:ext uri="{BB962C8B-B14F-4D97-AF65-F5344CB8AC3E}">
        <p14:creationId xmlns:p14="http://schemas.microsoft.com/office/powerpoint/2010/main" val="2871677307"/>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Header-Phot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A3B7135-3D78-0E4B-9C26-9E7303734618}"/>
              </a:ext>
            </a:extLst>
          </p:cNvPr>
          <p:cNvSpPr/>
          <p:nvPr userDrawn="1"/>
        </p:nvSpPr>
        <p:spPr>
          <a:xfrm>
            <a:off x="243840" y="292608"/>
            <a:ext cx="11667744" cy="6339840"/>
          </a:xfrm>
          <a:prstGeom prst="rect">
            <a:avLst/>
          </a:prstGeom>
          <a:solidFill>
            <a:srgbClr val="0067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n>
                <a:noFill/>
              </a:ln>
            </a:endParaRPr>
          </a:p>
        </p:txBody>
      </p:sp>
      <p:sp>
        <p:nvSpPr>
          <p:cNvPr id="5" name="Title 1">
            <a:extLst>
              <a:ext uri="{FF2B5EF4-FFF2-40B4-BE49-F238E27FC236}">
                <a16:creationId xmlns:a16="http://schemas.microsoft.com/office/drawing/2014/main" id="{252DF257-01E2-CC4F-84E8-92951174BDE6}"/>
              </a:ext>
            </a:extLst>
          </p:cNvPr>
          <p:cNvSpPr>
            <a:spLocks noGrp="1"/>
          </p:cNvSpPr>
          <p:nvPr>
            <p:ph type="title" hasCustomPrompt="1"/>
          </p:nvPr>
        </p:nvSpPr>
        <p:spPr>
          <a:xfrm>
            <a:off x="838200" y="2681605"/>
            <a:ext cx="10515600" cy="1325563"/>
          </a:xfrm>
        </p:spPr>
        <p:txBody>
          <a:bodyPr/>
          <a:lstStyle>
            <a:lvl1pPr algn="ctr">
              <a:defRPr>
                <a:solidFill>
                  <a:schemeClr val="bg1"/>
                </a:solidFill>
              </a:defRPr>
            </a:lvl1pPr>
          </a:lstStyle>
          <a:p>
            <a:r>
              <a:rPr lang="en-US" dirty="0"/>
              <a:t>Simple Break Section</a:t>
            </a:r>
          </a:p>
        </p:txBody>
      </p:sp>
    </p:spTree>
    <p:extLst>
      <p:ext uri="{BB962C8B-B14F-4D97-AF65-F5344CB8AC3E}">
        <p14:creationId xmlns:p14="http://schemas.microsoft.com/office/powerpoint/2010/main" val="3560596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Header-Photo-2">
    <p:bg>
      <p:bgPr>
        <a:solidFill>
          <a:srgbClr val="0067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681605"/>
            <a:ext cx="4193419" cy="3646623"/>
          </a:xfrm>
        </p:spPr>
        <p:txBody>
          <a:bodyPr anchor="t"/>
          <a:lstStyle>
            <a:lvl1pPr algn="l">
              <a:defRPr>
                <a:solidFill>
                  <a:schemeClr val="bg1"/>
                </a:solidFill>
              </a:defRPr>
            </a:lvl1pPr>
          </a:lstStyle>
          <a:p>
            <a:r>
              <a:rPr lang="en-US" dirty="0"/>
              <a:t>Simple Break Section</a:t>
            </a:r>
          </a:p>
        </p:txBody>
      </p:sp>
      <p:sp>
        <p:nvSpPr>
          <p:cNvPr id="7" name="Picture Placeholder 2">
            <a:extLst>
              <a:ext uri="{FF2B5EF4-FFF2-40B4-BE49-F238E27FC236}">
                <a16:creationId xmlns:a16="http://schemas.microsoft.com/office/drawing/2014/main" id="{5D0E8F77-71F3-F946-9D23-CC819E7051D6}"/>
              </a:ext>
            </a:extLst>
          </p:cNvPr>
          <p:cNvSpPr>
            <a:spLocks noGrp="1" noChangeAspect="1"/>
          </p:cNvSpPr>
          <p:nvPr>
            <p:ph type="pic" idx="1"/>
          </p:nvPr>
        </p:nvSpPr>
        <p:spPr>
          <a:xfrm>
            <a:off x="6096000" y="0"/>
            <a:ext cx="6096000" cy="6858000"/>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a:t>Click icon to add picture</a:t>
            </a:r>
          </a:p>
        </p:txBody>
      </p:sp>
    </p:spTree>
    <p:extLst>
      <p:ext uri="{BB962C8B-B14F-4D97-AF65-F5344CB8AC3E}">
        <p14:creationId xmlns:p14="http://schemas.microsoft.com/office/powerpoint/2010/main" val="425630486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8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85F8F3-4D20-5E43-8EB9-992296EA04A9}"/>
              </a:ext>
            </a:extLst>
          </p:cNvPr>
          <p:cNvSpPr/>
          <p:nvPr userDrawn="1"/>
        </p:nvSpPr>
        <p:spPr>
          <a:xfrm>
            <a:off x="1" y="-45355"/>
            <a:ext cx="5183188" cy="6939185"/>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839788" y="457200"/>
            <a:ext cx="3932237" cy="1600200"/>
          </a:xfrm>
        </p:spPr>
        <p:txBody>
          <a:bodyPr anchor="b"/>
          <a:lstStyle>
            <a:lvl1pPr>
              <a:defRPr sz="3200">
                <a:solidFill>
                  <a:schemeClr val="bg1"/>
                </a:solidFill>
              </a:defRPr>
            </a:lvl1pPr>
          </a:lstStyle>
          <a:p>
            <a:r>
              <a:rPr lang="en-US" dirty="0"/>
              <a:t>Header Goes Here</a:t>
            </a:r>
          </a:p>
        </p:txBody>
      </p:sp>
      <p:sp>
        <p:nvSpPr>
          <p:cNvPr id="3" name="Content Placeholder 2"/>
          <p:cNvSpPr>
            <a:spLocks noGrp="1"/>
          </p:cNvSpPr>
          <p:nvPr>
            <p:ph idx="1"/>
          </p:nvPr>
        </p:nvSpPr>
        <p:spPr>
          <a:xfrm>
            <a:off x="5526279" y="987426"/>
            <a:ext cx="5829108" cy="4873625"/>
          </a:xfrm>
        </p:spPr>
        <p:txBody>
          <a:bodyPr/>
          <a:lstStyle>
            <a:lvl1pPr>
              <a:defRPr sz="3200">
                <a:solidFill>
                  <a:srgbClr val="006747"/>
                </a:solidFill>
              </a:defRPr>
            </a:lvl1pPr>
            <a:lvl2pPr>
              <a:defRPr sz="2800">
                <a:solidFill>
                  <a:srgbClr val="006747"/>
                </a:solidFill>
              </a:defRPr>
            </a:lvl2pPr>
            <a:lvl3pPr>
              <a:defRPr sz="2400">
                <a:solidFill>
                  <a:srgbClr val="006747"/>
                </a:solidFill>
              </a:defRPr>
            </a:lvl3pPr>
            <a:lvl4pPr>
              <a:defRPr sz="2000">
                <a:solidFill>
                  <a:srgbClr val="006747"/>
                </a:solidFill>
              </a:defRPr>
            </a:lvl4pPr>
            <a:lvl5pPr>
              <a:defRPr sz="2000">
                <a:solidFill>
                  <a:srgbClr val="006747"/>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solidFill>
                  <a:schemeClr val="bg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endParaRPr lang="en-US" dirty="0"/>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a:p>
        </p:txBody>
      </p:sp>
    </p:spTree>
    <p:extLst>
      <p:ext uri="{BB962C8B-B14F-4D97-AF65-F5344CB8AC3E}">
        <p14:creationId xmlns:p14="http://schemas.microsoft.com/office/powerpoint/2010/main" val="39711702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85F8F3-4D20-5E43-8EB9-992296EA04A9}"/>
              </a:ext>
            </a:extLst>
          </p:cNvPr>
          <p:cNvSpPr/>
          <p:nvPr userDrawn="1"/>
        </p:nvSpPr>
        <p:spPr>
          <a:xfrm>
            <a:off x="0" y="-45355"/>
            <a:ext cx="12192000" cy="2922120"/>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839788" y="457200"/>
            <a:ext cx="4132905" cy="1600200"/>
          </a:xfrm>
        </p:spPr>
        <p:txBody>
          <a:bodyPr anchor="b"/>
          <a:lstStyle>
            <a:lvl1pPr>
              <a:defRPr sz="3200">
                <a:solidFill>
                  <a:schemeClr val="bg1"/>
                </a:solidFill>
              </a:defRPr>
            </a:lvl1pPr>
          </a:lstStyle>
          <a:p>
            <a:r>
              <a:rPr lang="en-US" dirty="0"/>
              <a:t>Header Goes Here</a:t>
            </a:r>
          </a:p>
        </p:txBody>
      </p:sp>
      <p:sp>
        <p:nvSpPr>
          <p:cNvPr id="4" name="Text Placeholder 3"/>
          <p:cNvSpPr>
            <a:spLocks noGrp="1"/>
          </p:cNvSpPr>
          <p:nvPr>
            <p:ph type="body" sz="half" idx="2"/>
          </p:nvPr>
        </p:nvSpPr>
        <p:spPr>
          <a:xfrm>
            <a:off x="839788" y="3178139"/>
            <a:ext cx="5379501" cy="2945259"/>
          </a:xfrm>
        </p:spPr>
        <p:txBody>
          <a:bodyPr>
            <a:normAutofit/>
          </a:bodyPr>
          <a:lstStyle>
            <a:lvl1pPr marL="0" indent="0">
              <a:buNone/>
              <a:defRPr sz="2400">
                <a:solidFill>
                  <a:srgbClr val="466069"/>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endParaRPr lang="en-US" dirty="0"/>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a:p>
        </p:txBody>
      </p:sp>
      <p:sp>
        <p:nvSpPr>
          <p:cNvPr id="9" name="Picture Placeholder 5">
            <a:extLst>
              <a:ext uri="{FF2B5EF4-FFF2-40B4-BE49-F238E27FC236}">
                <a16:creationId xmlns:a16="http://schemas.microsoft.com/office/drawing/2014/main" id="{C83AE0ED-DAFE-6347-ACD6-B8BA2CC2DB67}"/>
              </a:ext>
            </a:extLst>
          </p:cNvPr>
          <p:cNvSpPr>
            <a:spLocks noGrp="1"/>
          </p:cNvSpPr>
          <p:nvPr>
            <p:ph type="pic" sz="quarter" idx="13"/>
          </p:nvPr>
        </p:nvSpPr>
        <p:spPr>
          <a:xfrm>
            <a:off x="6711951" y="-44450"/>
            <a:ext cx="4809067" cy="4976284"/>
          </a:xfrm>
        </p:spPr>
        <p:txBody>
          <a:bodyPr/>
          <a:lstStyle/>
          <a:p>
            <a:endParaRPr lang="en-US"/>
          </a:p>
        </p:txBody>
      </p:sp>
      <p:sp>
        <p:nvSpPr>
          <p:cNvPr id="10" name="Text Placeholder 3">
            <a:extLst>
              <a:ext uri="{FF2B5EF4-FFF2-40B4-BE49-F238E27FC236}">
                <a16:creationId xmlns:a16="http://schemas.microsoft.com/office/drawing/2014/main" id="{B51888F3-4D41-1847-B79F-091A153FEBA7}"/>
              </a:ext>
            </a:extLst>
          </p:cNvPr>
          <p:cNvSpPr>
            <a:spLocks noGrp="1"/>
          </p:cNvSpPr>
          <p:nvPr>
            <p:ph type="body" sz="half" idx="14"/>
          </p:nvPr>
        </p:nvSpPr>
        <p:spPr>
          <a:xfrm>
            <a:off x="6711951" y="5162192"/>
            <a:ext cx="4809067" cy="605035"/>
          </a:xfrm>
        </p:spPr>
        <p:txBody>
          <a:bodyPr/>
          <a:lstStyle>
            <a:lvl1pPr marL="0" indent="0" algn="ctr">
              <a:buNone/>
              <a:defRPr sz="1600">
                <a:solidFill>
                  <a:srgbClr val="466069"/>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endParaRPr lang="en-US" dirty="0"/>
          </a:p>
        </p:txBody>
      </p:sp>
    </p:spTree>
    <p:extLst>
      <p:ext uri="{BB962C8B-B14F-4D97-AF65-F5344CB8AC3E}">
        <p14:creationId xmlns:p14="http://schemas.microsoft.com/office/powerpoint/2010/main" val="10841437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457200"/>
            <a:ext cx="3932237" cy="1600200"/>
          </a:xfrm>
        </p:spPr>
        <p:txBody>
          <a:bodyPr anchor="b"/>
          <a:lstStyle>
            <a:lvl1pPr>
              <a:defRPr sz="3200">
                <a:solidFill>
                  <a:srgbClr val="006747"/>
                </a:solidFill>
              </a:defRPr>
            </a:lvl1pPr>
          </a:lstStyle>
          <a:p>
            <a:r>
              <a:rPr lang="en-US" dirty="0"/>
              <a:t>Header Goes Here</a:t>
            </a:r>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solidFill>
                  <a:srgbClr val="466069"/>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endParaRPr lang="en-US" dirty="0"/>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a:p>
        </p:txBody>
      </p:sp>
      <p:sp>
        <p:nvSpPr>
          <p:cNvPr id="8" name="Rectangle 7">
            <a:extLst>
              <a:ext uri="{FF2B5EF4-FFF2-40B4-BE49-F238E27FC236}">
                <a16:creationId xmlns:a16="http://schemas.microsoft.com/office/drawing/2014/main" id="{89BF4C2C-1ED6-0F47-810A-EE823A1E98D4}"/>
              </a:ext>
            </a:extLst>
          </p:cNvPr>
          <p:cNvSpPr/>
          <p:nvPr userDrawn="1"/>
        </p:nvSpPr>
        <p:spPr>
          <a:xfrm>
            <a:off x="0" y="0"/>
            <a:ext cx="12192000" cy="185739"/>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2445178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rt-log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21563" y="987426"/>
            <a:ext cx="3932237" cy="1069973"/>
          </a:xfrm>
        </p:spPr>
        <p:txBody>
          <a:bodyPr anchor="b"/>
          <a:lstStyle>
            <a:lvl1pPr>
              <a:defRPr sz="3200">
                <a:solidFill>
                  <a:srgbClr val="006747"/>
                </a:solidFill>
              </a:defRPr>
            </a:lvl1pPr>
          </a:lstStyle>
          <a:p>
            <a:r>
              <a:rPr lang="en-US" dirty="0"/>
              <a:t>Header Goes Here</a:t>
            </a:r>
          </a:p>
        </p:txBody>
      </p:sp>
      <p:sp>
        <p:nvSpPr>
          <p:cNvPr id="4" name="Text Placeholder 3"/>
          <p:cNvSpPr>
            <a:spLocks noGrp="1"/>
          </p:cNvSpPr>
          <p:nvPr>
            <p:ph type="body" sz="half" idx="2"/>
          </p:nvPr>
        </p:nvSpPr>
        <p:spPr>
          <a:xfrm>
            <a:off x="7421563" y="2057401"/>
            <a:ext cx="3932237" cy="3811588"/>
          </a:xfrm>
        </p:spPr>
        <p:txBody>
          <a:bodyPr/>
          <a:lstStyle>
            <a:lvl1pPr marL="0" indent="0">
              <a:buNone/>
              <a:defRPr sz="1600">
                <a:solidFill>
                  <a:srgbClr val="466069"/>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endParaRPr lang="en-US" dirty="0"/>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a:p>
        </p:txBody>
      </p:sp>
      <p:sp>
        <p:nvSpPr>
          <p:cNvPr id="11" name="Chart Placeholder 5">
            <a:extLst>
              <a:ext uri="{FF2B5EF4-FFF2-40B4-BE49-F238E27FC236}">
                <a16:creationId xmlns:a16="http://schemas.microsoft.com/office/drawing/2014/main" id="{88B55E94-566B-064E-82B6-C977F84F7C65}"/>
              </a:ext>
            </a:extLst>
          </p:cNvPr>
          <p:cNvSpPr>
            <a:spLocks noGrp="1"/>
          </p:cNvSpPr>
          <p:nvPr>
            <p:ph type="chart" sz="quarter" idx="14"/>
          </p:nvPr>
        </p:nvSpPr>
        <p:spPr>
          <a:xfrm>
            <a:off x="880884" y="987426"/>
            <a:ext cx="6170083" cy="4872567"/>
          </a:xfrm>
        </p:spPr>
        <p:txBody>
          <a:bodyPr/>
          <a:lstStyle/>
          <a:p>
            <a:endParaRPr lang="en-US" dirty="0"/>
          </a:p>
        </p:txBody>
      </p:sp>
    </p:spTree>
    <p:extLst>
      <p:ext uri="{BB962C8B-B14F-4D97-AF65-F5344CB8AC3E}">
        <p14:creationId xmlns:p14="http://schemas.microsoft.com/office/powerpoint/2010/main" val="3050642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A7782-0449-7A9C-34D0-74F890C2AB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9229A2-64AC-6286-1B5F-73090FB212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EB3B80E-1511-5B88-5F2F-538E845B3DC1}"/>
              </a:ext>
            </a:extLst>
          </p:cNvPr>
          <p:cNvSpPr>
            <a:spLocks noGrp="1"/>
          </p:cNvSpPr>
          <p:nvPr>
            <p:ph type="dt" sz="half" idx="10"/>
          </p:nvPr>
        </p:nvSpPr>
        <p:spPr/>
        <p:txBody>
          <a:bodyPr/>
          <a:lstStyle/>
          <a:p>
            <a:fld id="{07EBFA52-FF86-4F07-AD25-1F5D4DA7E3D3}" type="datetimeFigureOut">
              <a:rPr lang="en-US" smtClean="0"/>
              <a:t>4/18/2023</a:t>
            </a:fld>
            <a:endParaRPr lang="en-US"/>
          </a:p>
        </p:txBody>
      </p:sp>
      <p:sp>
        <p:nvSpPr>
          <p:cNvPr id="5" name="Footer Placeholder 4">
            <a:extLst>
              <a:ext uri="{FF2B5EF4-FFF2-40B4-BE49-F238E27FC236}">
                <a16:creationId xmlns:a16="http://schemas.microsoft.com/office/drawing/2014/main" id="{AE3447E9-554C-4FA3-46FB-48F9530142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A3D1E5-136F-BF0F-A24F-078D05E8447E}"/>
              </a:ext>
            </a:extLst>
          </p:cNvPr>
          <p:cNvSpPr>
            <a:spLocks noGrp="1"/>
          </p:cNvSpPr>
          <p:nvPr>
            <p:ph type="sldNum" sz="quarter" idx="12"/>
          </p:nvPr>
        </p:nvSpPr>
        <p:spPr/>
        <p:txBody>
          <a:bodyPr/>
          <a:lstStyle/>
          <a:p>
            <a:fld id="{417A70C3-5CD1-4628-88D6-8ABC87398F4F}" type="slidenum">
              <a:rPr lang="en-US" smtClean="0"/>
              <a:t>‹#›</a:t>
            </a:fld>
            <a:endParaRPr lang="en-US"/>
          </a:p>
        </p:txBody>
      </p:sp>
    </p:spTree>
    <p:extLst>
      <p:ext uri="{BB962C8B-B14F-4D97-AF65-F5344CB8AC3E}">
        <p14:creationId xmlns:p14="http://schemas.microsoft.com/office/powerpoint/2010/main" val="38481634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nd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37337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End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476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499"/>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845" indent="0" algn="ctr">
              <a:buNone/>
              <a:defRPr sz="1500"/>
            </a:lvl2pPr>
            <a:lvl3pPr marL="685690" indent="0" algn="ctr">
              <a:buNone/>
              <a:defRPr sz="1350"/>
            </a:lvl3pPr>
            <a:lvl4pPr marL="1028535" indent="0" algn="ctr">
              <a:buNone/>
              <a:defRPr sz="1200"/>
            </a:lvl4pPr>
            <a:lvl5pPr marL="1371381" indent="0" algn="ctr">
              <a:buNone/>
              <a:defRPr sz="1200"/>
            </a:lvl5pPr>
            <a:lvl6pPr marL="1714226" indent="0" algn="ctr">
              <a:buNone/>
              <a:defRPr sz="1200"/>
            </a:lvl6pPr>
            <a:lvl7pPr marL="2057071" indent="0" algn="ctr">
              <a:buNone/>
              <a:defRPr sz="1200"/>
            </a:lvl7pPr>
            <a:lvl8pPr marL="2399916" indent="0" algn="ctr">
              <a:buNone/>
              <a:defRPr sz="1200"/>
            </a:lvl8pPr>
            <a:lvl9pPr marL="2742761"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5609AF94-56AF-64BA-F252-CD997E0A9A8C}"/>
              </a:ext>
            </a:extLst>
          </p:cNvPr>
          <p:cNvSpPr>
            <a:spLocks noGrp="1"/>
          </p:cNvSpPr>
          <p:nvPr>
            <p:ph type="dt" sz="half" idx="10"/>
          </p:nvPr>
        </p:nvSpPr>
        <p:spPr/>
        <p:txBody>
          <a:bodyPr/>
          <a:lstStyle>
            <a:lvl1pPr>
              <a:defRPr/>
            </a:lvl1pPr>
          </a:lstStyle>
          <a:p>
            <a:pPr>
              <a:defRPr/>
            </a:pPr>
            <a:fld id="{3F35ADC7-2800-4908-A978-188766A19A9B}" type="datetimeFigureOut">
              <a:rPr lang="en-US"/>
              <a:pPr>
                <a:defRPr/>
              </a:pPr>
              <a:t>4/18/2023</a:t>
            </a:fld>
            <a:endParaRPr lang="en-US"/>
          </a:p>
        </p:txBody>
      </p:sp>
      <p:sp>
        <p:nvSpPr>
          <p:cNvPr id="5" name="Footer Placeholder 4">
            <a:extLst>
              <a:ext uri="{FF2B5EF4-FFF2-40B4-BE49-F238E27FC236}">
                <a16:creationId xmlns:a16="http://schemas.microsoft.com/office/drawing/2014/main" id="{45AAEEBD-ABC3-BB66-2209-04661190072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FDB0BD5-6B85-F6D0-C220-860738219345}"/>
              </a:ext>
            </a:extLst>
          </p:cNvPr>
          <p:cNvSpPr>
            <a:spLocks noGrp="1"/>
          </p:cNvSpPr>
          <p:nvPr>
            <p:ph type="sldNum" sz="quarter" idx="12"/>
          </p:nvPr>
        </p:nvSpPr>
        <p:spPr/>
        <p:txBody>
          <a:bodyPr/>
          <a:lstStyle>
            <a:lvl1pPr>
              <a:defRPr/>
            </a:lvl1pPr>
          </a:lstStyle>
          <a:p>
            <a:pPr>
              <a:defRPr/>
            </a:pPr>
            <a:fld id="{6D8F71B2-DA05-40B8-8003-016BA88B5C27}" type="slidenum">
              <a:rPr lang="en-US" altLang="en-US"/>
              <a:pPr>
                <a:defRPr/>
              </a:pPr>
              <a:t>‹#›</a:t>
            </a:fld>
            <a:endParaRPr lang="en-US" altLang="en-US"/>
          </a:p>
        </p:txBody>
      </p:sp>
    </p:spTree>
    <p:extLst>
      <p:ext uri="{BB962C8B-B14F-4D97-AF65-F5344CB8AC3E}">
        <p14:creationId xmlns:p14="http://schemas.microsoft.com/office/powerpoint/2010/main" val="35290690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F65B4A-A098-2C33-E345-62BA5FDCEE16}"/>
              </a:ext>
            </a:extLst>
          </p:cNvPr>
          <p:cNvSpPr>
            <a:spLocks noGrp="1"/>
          </p:cNvSpPr>
          <p:nvPr>
            <p:ph type="dt" sz="half" idx="10"/>
          </p:nvPr>
        </p:nvSpPr>
        <p:spPr/>
        <p:txBody>
          <a:bodyPr/>
          <a:lstStyle>
            <a:lvl1pPr>
              <a:defRPr/>
            </a:lvl1pPr>
          </a:lstStyle>
          <a:p>
            <a:pPr>
              <a:defRPr/>
            </a:pPr>
            <a:fld id="{C646C418-D847-48B3-8024-50A79AAF9598}" type="datetimeFigureOut">
              <a:rPr lang="en-US"/>
              <a:pPr>
                <a:defRPr/>
              </a:pPr>
              <a:t>4/18/2023</a:t>
            </a:fld>
            <a:endParaRPr lang="en-US"/>
          </a:p>
        </p:txBody>
      </p:sp>
      <p:sp>
        <p:nvSpPr>
          <p:cNvPr id="5" name="Footer Placeholder 4">
            <a:extLst>
              <a:ext uri="{FF2B5EF4-FFF2-40B4-BE49-F238E27FC236}">
                <a16:creationId xmlns:a16="http://schemas.microsoft.com/office/drawing/2014/main" id="{DE476F92-294A-FEBA-65A5-5E602F32E9EC}"/>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107786C-F3FB-8463-A352-124B1A9CC610}"/>
              </a:ext>
            </a:extLst>
          </p:cNvPr>
          <p:cNvSpPr>
            <a:spLocks noGrp="1"/>
          </p:cNvSpPr>
          <p:nvPr>
            <p:ph type="sldNum" sz="quarter" idx="12"/>
          </p:nvPr>
        </p:nvSpPr>
        <p:spPr/>
        <p:txBody>
          <a:bodyPr/>
          <a:lstStyle>
            <a:lvl1pPr>
              <a:defRPr/>
            </a:lvl1pPr>
          </a:lstStyle>
          <a:p>
            <a:pPr>
              <a:defRPr/>
            </a:pPr>
            <a:fld id="{BA6B9B11-5B51-446E-BD8A-8D96979FDEAD}" type="slidenum">
              <a:rPr lang="en-US" altLang="en-US"/>
              <a:pPr>
                <a:defRPr/>
              </a:pPr>
              <a:t>‹#›</a:t>
            </a:fld>
            <a:endParaRPr lang="en-US" altLang="en-US"/>
          </a:p>
        </p:txBody>
      </p:sp>
    </p:spTree>
    <p:extLst>
      <p:ext uri="{BB962C8B-B14F-4D97-AF65-F5344CB8AC3E}">
        <p14:creationId xmlns:p14="http://schemas.microsoft.com/office/powerpoint/2010/main" val="41013867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4499"/>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1800">
                <a:solidFill>
                  <a:schemeClr val="tx1">
                    <a:tint val="75000"/>
                  </a:schemeClr>
                </a:solidFill>
              </a:defRPr>
            </a:lvl1pPr>
            <a:lvl2pPr marL="342845" indent="0">
              <a:buNone/>
              <a:defRPr sz="1500">
                <a:solidFill>
                  <a:schemeClr val="tx1">
                    <a:tint val="75000"/>
                  </a:schemeClr>
                </a:solidFill>
              </a:defRPr>
            </a:lvl2pPr>
            <a:lvl3pPr marL="685690" indent="0">
              <a:buNone/>
              <a:defRPr sz="1350">
                <a:solidFill>
                  <a:schemeClr val="tx1">
                    <a:tint val="75000"/>
                  </a:schemeClr>
                </a:solidFill>
              </a:defRPr>
            </a:lvl3pPr>
            <a:lvl4pPr marL="1028535" indent="0">
              <a:buNone/>
              <a:defRPr sz="1200">
                <a:solidFill>
                  <a:schemeClr val="tx1">
                    <a:tint val="75000"/>
                  </a:schemeClr>
                </a:solidFill>
              </a:defRPr>
            </a:lvl4pPr>
            <a:lvl5pPr marL="1371381" indent="0">
              <a:buNone/>
              <a:defRPr sz="1200">
                <a:solidFill>
                  <a:schemeClr val="tx1">
                    <a:tint val="75000"/>
                  </a:schemeClr>
                </a:solidFill>
              </a:defRPr>
            </a:lvl5pPr>
            <a:lvl6pPr marL="1714226" indent="0">
              <a:buNone/>
              <a:defRPr sz="1200">
                <a:solidFill>
                  <a:schemeClr val="tx1">
                    <a:tint val="75000"/>
                  </a:schemeClr>
                </a:solidFill>
              </a:defRPr>
            </a:lvl6pPr>
            <a:lvl7pPr marL="2057071" indent="0">
              <a:buNone/>
              <a:defRPr sz="1200">
                <a:solidFill>
                  <a:schemeClr val="tx1">
                    <a:tint val="75000"/>
                  </a:schemeClr>
                </a:solidFill>
              </a:defRPr>
            </a:lvl7pPr>
            <a:lvl8pPr marL="2399916" indent="0">
              <a:buNone/>
              <a:defRPr sz="1200">
                <a:solidFill>
                  <a:schemeClr val="tx1">
                    <a:tint val="75000"/>
                  </a:schemeClr>
                </a:solidFill>
              </a:defRPr>
            </a:lvl8pPr>
            <a:lvl9pPr marL="2742761"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5FECD84-CFE0-5966-2069-5105F57C8965}"/>
              </a:ext>
            </a:extLst>
          </p:cNvPr>
          <p:cNvSpPr>
            <a:spLocks noGrp="1"/>
          </p:cNvSpPr>
          <p:nvPr>
            <p:ph type="dt" sz="half" idx="10"/>
          </p:nvPr>
        </p:nvSpPr>
        <p:spPr/>
        <p:txBody>
          <a:bodyPr/>
          <a:lstStyle>
            <a:lvl1pPr>
              <a:defRPr/>
            </a:lvl1pPr>
          </a:lstStyle>
          <a:p>
            <a:pPr>
              <a:defRPr/>
            </a:pPr>
            <a:fld id="{F4AA225A-475E-4786-AAFD-86D74B09060E}" type="datetimeFigureOut">
              <a:rPr lang="en-US"/>
              <a:pPr>
                <a:defRPr/>
              </a:pPr>
              <a:t>4/18/2023</a:t>
            </a:fld>
            <a:endParaRPr lang="en-US"/>
          </a:p>
        </p:txBody>
      </p:sp>
      <p:sp>
        <p:nvSpPr>
          <p:cNvPr id="5" name="Footer Placeholder 4">
            <a:extLst>
              <a:ext uri="{FF2B5EF4-FFF2-40B4-BE49-F238E27FC236}">
                <a16:creationId xmlns:a16="http://schemas.microsoft.com/office/drawing/2014/main" id="{BA1B6801-DEFA-CACA-1C67-F5B360DA817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EBAA3C2E-034D-02A8-C823-085F71FC2EF1}"/>
              </a:ext>
            </a:extLst>
          </p:cNvPr>
          <p:cNvSpPr>
            <a:spLocks noGrp="1"/>
          </p:cNvSpPr>
          <p:nvPr>
            <p:ph type="sldNum" sz="quarter" idx="12"/>
          </p:nvPr>
        </p:nvSpPr>
        <p:spPr/>
        <p:txBody>
          <a:bodyPr/>
          <a:lstStyle>
            <a:lvl1pPr>
              <a:defRPr/>
            </a:lvl1pPr>
          </a:lstStyle>
          <a:p>
            <a:pPr>
              <a:defRPr/>
            </a:pPr>
            <a:fld id="{34919B99-89B1-4C45-819B-377D5D7AFB45}" type="slidenum">
              <a:rPr lang="en-US" altLang="en-US"/>
              <a:pPr>
                <a:defRPr/>
              </a:pPr>
              <a:t>‹#›</a:t>
            </a:fld>
            <a:endParaRPr lang="en-US" altLang="en-US"/>
          </a:p>
        </p:txBody>
      </p:sp>
    </p:spTree>
    <p:extLst>
      <p:ext uri="{BB962C8B-B14F-4D97-AF65-F5344CB8AC3E}">
        <p14:creationId xmlns:p14="http://schemas.microsoft.com/office/powerpoint/2010/main" val="14233093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7142AE06-4609-7032-3043-0B092859906F}"/>
              </a:ext>
            </a:extLst>
          </p:cNvPr>
          <p:cNvSpPr>
            <a:spLocks noGrp="1"/>
          </p:cNvSpPr>
          <p:nvPr>
            <p:ph type="dt" sz="half" idx="10"/>
          </p:nvPr>
        </p:nvSpPr>
        <p:spPr/>
        <p:txBody>
          <a:bodyPr/>
          <a:lstStyle>
            <a:lvl1pPr>
              <a:defRPr/>
            </a:lvl1pPr>
          </a:lstStyle>
          <a:p>
            <a:pPr>
              <a:defRPr/>
            </a:pPr>
            <a:fld id="{47A8F0B2-27F4-4448-829B-B6ACE7FBEA50}" type="datetimeFigureOut">
              <a:rPr lang="en-US"/>
              <a:pPr>
                <a:defRPr/>
              </a:pPr>
              <a:t>4/18/2023</a:t>
            </a:fld>
            <a:endParaRPr lang="en-US"/>
          </a:p>
        </p:txBody>
      </p:sp>
      <p:sp>
        <p:nvSpPr>
          <p:cNvPr id="6" name="Footer Placeholder 4">
            <a:extLst>
              <a:ext uri="{FF2B5EF4-FFF2-40B4-BE49-F238E27FC236}">
                <a16:creationId xmlns:a16="http://schemas.microsoft.com/office/drawing/2014/main" id="{041D93A9-A04D-DB9D-6D31-22819DF8319C}"/>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F9BAF8EC-9697-0C72-88BC-64599E4F6135}"/>
              </a:ext>
            </a:extLst>
          </p:cNvPr>
          <p:cNvSpPr>
            <a:spLocks noGrp="1"/>
          </p:cNvSpPr>
          <p:nvPr>
            <p:ph type="sldNum" sz="quarter" idx="12"/>
          </p:nvPr>
        </p:nvSpPr>
        <p:spPr/>
        <p:txBody>
          <a:bodyPr/>
          <a:lstStyle>
            <a:lvl1pPr>
              <a:defRPr/>
            </a:lvl1pPr>
          </a:lstStyle>
          <a:p>
            <a:pPr>
              <a:defRPr/>
            </a:pPr>
            <a:fld id="{E8CF0198-7DE2-4289-AA3F-D7179C749012}" type="slidenum">
              <a:rPr lang="en-US" altLang="en-US"/>
              <a:pPr>
                <a:defRPr/>
              </a:pPr>
              <a:t>‹#›</a:t>
            </a:fld>
            <a:endParaRPr lang="en-US" altLang="en-US"/>
          </a:p>
        </p:txBody>
      </p:sp>
    </p:spTree>
    <p:extLst>
      <p:ext uri="{BB962C8B-B14F-4D97-AF65-F5344CB8AC3E}">
        <p14:creationId xmlns:p14="http://schemas.microsoft.com/office/powerpoint/2010/main" val="91550874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800" b="1"/>
            </a:lvl1pPr>
            <a:lvl2pPr marL="342845" indent="0">
              <a:buNone/>
              <a:defRPr sz="1500" b="1"/>
            </a:lvl2pPr>
            <a:lvl3pPr marL="685690" indent="0">
              <a:buNone/>
              <a:defRPr sz="1350" b="1"/>
            </a:lvl3pPr>
            <a:lvl4pPr marL="1028535" indent="0">
              <a:buNone/>
              <a:defRPr sz="1200" b="1"/>
            </a:lvl4pPr>
            <a:lvl5pPr marL="1371381" indent="0">
              <a:buNone/>
              <a:defRPr sz="1200" b="1"/>
            </a:lvl5pPr>
            <a:lvl6pPr marL="1714226" indent="0">
              <a:buNone/>
              <a:defRPr sz="1200" b="1"/>
            </a:lvl6pPr>
            <a:lvl7pPr marL="2057071" indent="0">
              <a:buNone/>
              <a:defRPr sz="1200" b="1"/>
            </a:lvl7pPr>
            <a:lvl8pPr marL="2399916" indent="0">
              <a:buNone/>
              <a:defRPr sz="1200" b="1"/>
            </a:lvl8pPr>
            <a:lvl9pPr marL="2742761" indent="0">
              <a:buNone/>
              <a:defRPr sz="12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845" indent="0">
              <a:buNone/>
              <a:defRPr sz="1500" b="1"/>
            </a:lvl2pPr>
            <a:lvl3pPr marL="685690" indent="0">
              <a:buNone/>
              <a:defRPr sz="1350" b="1"/>
            </a:lvl3pPr>
            <a:lvl4pPr marL="1028535" indent="0">
              <a:buNone/>
              <a:defRPr sz="1200" b="1"/>
            </a:lvl4pPr>
            <a:lvl5pPr marL="1371381" indent="0">
              <a:buNone/>
              <a:defRPr sz="1200" b="1"/>
            </a:lvl5pPr>
            <a:lvl6pPr marL="1714226" indent="0">
              <a:buNone/>
              <a:defRPr sz="1200" b="1"/>
            </a:lvl6pPr>
            <a:lvl7pPr marL="2057071" indent="0">
              <a:buNone/>
              <a:defRPr sz="1200" b="1"/>
            </a:lvl7pPr>
            <a:lvl8pPr marL="2399916" indent="0">
              <a:buNone/>
              <a:defRPr sz="1200" b="1"/>
            </a:lvl8pPr>
            <a:lvl9pPr marL="2742761" indent="0">
              <a:buNone/>
              <a:defRPr sz="12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566198C6-B22B-E27C-F6B3-7D89ED8E0476}"/>
              </a:ext>
            </a:extLst>
          </p:cNvPr>
          <p:cNvSpPr>
            <a:spLocks noGrp="1"/>
          </p:cNvSpPr>
          <p:nvPr>
            <p:ph type="dt" sz="half" idx="10"/>
          </p:nvPr>
        </p:nvSpPr>
        <p:spPr/>
        <p:txBody>
          <a:bodyPr/>
          <a:lstStyle>
            <a:lvl1pPr>
              <a:defRPr/>
            </a:lvl1pPr>
          </a:lstStyle>
          <a:p>
            <a:pPr>
              <a:defRPr/>
            </a:pPr>
            <a:fld id="{87CBF668-A1A0-412E-8D43-16676AAA07C1}" type="datetimeFigureOut">
              <a:rPr lang="en-US"/>
              <a:pPr>
                <a:defRPr/>
              </a:pPr>
              <a:t>4/18/2023</a:t>
            </a:fld>
            <a:endParaRPr lang="en-US"/>
          </a:p>
        </p:txBody>
      </p:sp>
      <p:sp>
        <p:nvSpPr>
          <p:cNvPr id="8" name="Footer Placeholder 4">
            <a:extLst>
              <a:ext uri="{FF2B5EF4-FFF2-40B4-BE49-F238E27FC236}">
                <a16:creationId xmlns:a16="http://schemas.microsoft.com/office/drawing/2014/main" id="{7936DAB8-CB4C-38A7-D3A5-4FD36355C73B}"/>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947F3687-E6B2-D11B-C5C1-BCA6EFB1DFDF}"/>
              </a:ext>
            </a:extLst>
          </p:cNvPr>
          <p:cNvSpPr>
            <a:spLocks noGrp="1"/>
          </p:cNvSpPr>
          <p:nvPr>
            <p:ph type="sldNum" sz="quarter" idx="12"/>
          </p:nvPr>
        </p:nvSpPr>
        <p:spPr/>
        <p:txBody>
          <a:bodyPr/>
          <a:lstStyle>
            <a:lvl1pPr>
              <a:defRPr/>
            </a:lvl1pPr>
          </a:lstStyle>
          <a:p>
            <a:pPr>
              <a:defRPr/>
            </a:pPr>
            <a:fld id="{5D56A95E-FE44-4FC9-B0CC-DCF1993D33CA}" type="slidenum">
              <a:rPr lang="en-US" altLang="en-US"/>
              <a:pPr>
                <a:defRPr/>
              </a:pPr>
              <a:t>‹#›</a:t>
            </a:fld>
            <a:endParaRPr lang="en-US" altLang="en-US"/>
          </a:p>
        </p:txBody>
      </p:sp>
    </p:spTree>
    <p:extLst>
      <p:ext uri="{BB962C8B-B14F-4D97-AF65-F5344CB8AC3E}">
        <p14:creationId xmlns:p14="http://schemas.microsoft.com/office/powerpoint/2010/main" val="35105924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E014F88-A54D-3B57-3ACD-8E07FA9D7574}"/>
              </a:ext>
            </a:extLst>
          </p:cNvPr>
          <p:cNvSpPr>
            <a:spLocks noGrp="1"/>
          </p:cNvSpPr>
          <p:nvPr>
            <p:ph type="dt" sz="half" idx="10"/>
          </p:nvPr>
        </p:nvSpPr>
        <p:spPr/>
        <p:txBody>
          <a:bodyPr/>
          <a:lstStyle>
            <a:lvl1pPr>
              <a:defRPr/>
            </a:lvl1pPr>
          </a:lstStyle>
          <a:p>
            <a:pPr>
              <a:defRPr/>
            </a:pPr>
            <a:fld id="{1B02E817-D30B-41DE-A1A7-D773227A38E2}" type="datetimeFigureOut">
              <a:rPr lang="en-US"/>
              <a:pPr>
                <a:defRPr/>
              </a:pPr>
              <a:t>4/18/2023</a:t>
            </a:fld>
            <a:endParaRPr lang="en-US"/>
          </a:p>
        </p:txBody>
      </p:sp>
      <p:sp>
        <p:nvSpPr>
          <p:cNvPr id="4" name="Footer Placeholder 4">
            <a:extLst>
              <a:ext uri="{FF2B5EF4-FFF2-40B4-BE49-F238E27FC236}">
                <a16:creationId xmlns:a16="http://schemas.microsoft.com/office/drawing/2014/main" id="{5F406205-81E3-8FBF-12D9-2C76758C9A7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C4FD5CAF-B124-72FD-9E2A-9D67FB2482F3}"/>
              </a:ext>
            </a:extLst>
          </p:cNvPr>
          <p:cNvSpPr>
            <a:spLocks noGrp="1"/>
          </p:cNvSpPr>
          <p:nvPr>
            <p:ph type="sldNum" sz="quarter" idx="12"/>
          </p:nvPr>
        </p:nvSpPr>
        <p:spPr/>
        <p:txBody>
          <a:bodyPr/>
          <a:lstStyle>
            <a:lvl1pPr>
              <a:defRPr/>
            </a:lvl1pPr>
          </a:lstStyle>
          <a:p>
            <a:pPr>
              <a:defRPr/>
            </a:pPr>
            <a:fld id="{33365DFF-96D6-4451-8EE5-AB58AF3594AE}" type="slidenum">
              <a:rPr lang="en-US" altLang="en-US"/>
              <a:pPr>
                <a:defRPr/>
              </a:pPr>
              <a:t>‹#›</a:t>
            </a:fld>
            <a:endParaRPr lang="en-US" altLang="en-US"/>
          </a:p>
        </p:txBody>
      </p:sp>
    </p:spTree>
    <p:extLst>
      <p:ext uri="{BB962C8B-B14F-4D97-AF65-F5344CB8AC3E}">
        <p14:creationId xmlns:p14="http://schemas.microsoft.com/office/powerpoint/2010/main" val="31725205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BF1F0776-4809-46D6-1813-2F5B4B72247C}"/>
              </a:ext>
            </a:extLst>
          </p:cNvPr>
          <p:cNvSpPr>
            <a:spLocks noGrp="1"/>
          </p:cNvSpPr>
          <p:nvPr>
            <p:ph type="dt" sz="half" idx="10"/>
          </p:nvPr>
        </p:nvSpPr>
        <p:spPr/>
        <p:txBody>
          <a:bodyPr/>
          <a:lstStyle>
            <a:lvl1pPr>
              <a:defRPr/>
            </a:lvl1pPr>
          </a:lstStyle>
          <a:p>
            <a:pPr>
              <a:defRPr/>
            </a:pPr>
            <a:fld id="{5577544B-C7AC-4C3B-A207-ED3AFBCE68B4}" type="datetimeFigureOut">
              <a:rPr lang="en-US"/>
              <a:pPr>
                <a:defRPr/>
              </a:pPr>
              <a:t>4/18/2023</a:t>
            </a:fld>
            <a:endParaRPr lang="en-US"/>
          </a:p>
        </p:txBody>
      </p:sp>
      <p:sp>
        <p:nvSpPr>
          <p:cNvPr id="3" name="Footer Placeholder 4">
            <a:extLst>
              <a:ext uri="{FF2B5EF4-FFF2-40B4-BE49-F238E27FC236}">
                <a16:creationId xmlns:a16="http://schemas.microsoft.com/office/drawing/2014/main" id="{673D8B5A-1C5C-68AB-E076-70D04F0247D1}"/>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C11C60F9-877A-524C-AECF-14ACA0FA74E4}"/>
              </a:ext>
            </a:extLst>
          </p:cNvPr>
          <p:cNvSpPr>
            <a:spLocks noGrp="1"/>
          </p:cNvSpPr>
          <p:nvPr>
            <p:ph type="sldNum" sz="quarter" idx="12"/>
          </p:nvPr>
        </p:nvSpPr>
        <p:spPr/>
        <p:txBody>
          <a:bodyPr/>
          <a:lstStyle>
            <a:lvl1pPr>
              <a:defRPr/>
            </a:lvl1pPr>
          </a:lstStyle>
          <a:p>
            <a:pPr>
              <a:defRPr/>
            </a:pPr>
            <a:fld id="{1F6C0743-5CC8-40BB-AC82-F46AAACBB3DD}" type="slidenum">
              <a:rPr lang="en-US" altLang="en-US"/>
              <a:pPr>
                <a:defRPr/>
              </a:pPr>
              <a:t>‹#›</a:t>
            </a:fld>
            <a:endParaRPr lang="en-US" altLang="en-US"/>
          </a:p>
        </p:txBody>
      </p:sp>
    </p:spTree>
    <p:extLst>
      <p:ext uri="{BB962C8B-B14F-4D97-AF65-F5344CB8AC3E}">
        <p14:creationId xmlns:p14="http://schemas.microsoft.com/office/powerpoint/2010/main" val="132322165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200"/>
            </a:lvl1pPr>
            <a:lvl2pPr marL="342845" indent="0">
              <a:buNone/>
              <a:defRPr sz="1050"/>
            </a:lvl2pPr>
            <a:lvl3pPr marL="685690" indent="0">
              <a:buNone/>
              <a:defRPr sz="900"/>
            </a:lvl3pPr>
            <a:lvl4pPr marL="1028535" indent="0">
              <a:buNone/>
              <a:defRPr sz="750"/>
            </a:lvl4pPr>
            <a:lvl5pPr marL="1371381" indent="0">
              <a:buNone/>
              <a:defRPr sz="750"/>
            </a:lvl5pPr>
            <a:lvl6pPr marL="1714226" indent="0">
              <a:buNone/>
              <a:defRPr sz="750"/>
            </a:lvl6pPr>
            <a:lvl7pPr marL="2057071" indent="0">
              <a:buNone/>
              <a:defRPr sz="750"/>
            </a:lvl7pPr>
            <a:lvl8pPr marL="2399916" indent="0">
              <a:buNone/>
              <a:defRPr sz="750"/>
            </a:lvl8pPr>
            <a:lvl9pPr marL="2742761" indent="0">
              <a:buNone/>
              <a:defRPr sz="750"/>
            </a:lvl9pPr>
          </a:lstStyle>
          <a:p>
            <a:pPr lvl="0"/>
            <a:r>
              <a:rPr lang="en-US"/>
              <a:t>Edit Master text styles</a:t>
            </a:r>
          </a:p>
        </p:txBody>
      </p:sp>
      <p:sp>
        <p:nvSpPr>
          <p:cNvPr id="5" name="Date Placeholder 3">
            <a:extLst>
              <a:ext uri="{FF2B5EF4-FFF2-40B4-BE49-F238E27FC236}">
                <a16:creationId xmlns:a16="http://schemas.microsoft.com/office/drawing/2014/main" id="{14583A4E-8C05-4D7A-AAD3-AD4B3FCBFB8D}"/>
              </a:ext>
            </a:extLst>
          </p:cNvPr>
          <p:cNvSpPr>
            <a:spLocks noGrp="1"/>
          </p:cNvSpPr>
          <p:nvPr>
            <p:ph type="dt" sz="half" idx="10"/>
          </p:nvPr>
        </p:nvSpPr>
        <p:spPr/>
        <p:txBody>
          <a:bodyPr/>
          <a:lstStyle>
            <a:lvl1pPr>
              <a:defRPr/>
            </a:lvl1pPr>
          </a:lstStyle>
          <a:p>
            <a:pPr>
              <a:defRPr/>
            </a:pPr>
            <a:fld id="{4ECF06E1-C4EA-494C-85F2-C7E886927137}" type="datetimeFigureOut">
              <a:rPr lang="en-US"/>
              <a:pPr>
                <a:defRPr/>
              </a:pPr>
              <a:t>4/18/2023</a:t>
            </a:fld>
            <a:endParaRPr lang="en-US"/>
          </a:p>
        </p:txBody>
      </p:sp>
      <p:sp>
        <p:nvSpPr>
          <p:cNvPr id="6" name="Footer Placeholder 4">
            <a:extLst>
              <a:ext uri="{FF2B5EF4-FFF2-40B4-BE49-F238E27FC236}">
                <a16:creationId xmlns:a16="http://schemas.microsoft.com/office/drawing/2014/main" id="{58D1AC11-049B-266E-AE13-4603C707B20C}"/>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25FCAD5D-F304-F133-8183-BFD409E674CA}"/>
              </a:ext>
            </a:extLst>
          </p:cNvPr>
          <p:cNvSpPr>
            <a:spLocks noGrp="1"/>
          </p:cNvSpPr>
          <p:nvPr>
            <p:ph type="sldNum" sz="quarter" idx="12"/>
          </p:nvPr>
        </p:nvSpPr>
        <p:spPr/>
        <p:txBody>
          <a:bodyPr/>
          <a:lstStyle>
            <a:lvl1pPr>
              <a:defRPr/>
            </a:lvl1pPr>
          </a:lstStyle>
          <a:p>
            <a:pPr>
              <a:defRPr/>
            </a:pPr>
            <a:fld id="{BDCD0165-51D2-47D1-90F2-B39C2A4FFC04}" type="slidenum">
              <a:rPr lang="en-US" altLang="en-US"/>
              <a:pPr>
                <a:defRPr/>
              </a:pPr>
              <a:t>‹#›</a:t>
            </a:fld>
            <a:endParaRPr lang="en-US" altLang="en-US"/>
          </a:p>
        </p:txBody>
      </p:sp>
    </p:spTree>
    <p:extLst>
      <p:ext uri="{BB962C8B-B14F-4D97-AF65-F5344CB8AC3E}">
        <p14:creationId xmlns:p14="http://schemas.microsoft.com/office/powerpoint/2010/main" val="1287628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77A73-2ED2-935B-8CB4-CAE17BF0B9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30DFBF-F5CD-39EA-49D2-52216CEF0C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C57019-2F21-8997-E904-9F81188514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13A58E-EE65-28AC-9C68-6869D483C652}"/>
              </a:ext>
            </a:extLst>
          </p:cNvPr>
          <p:cNvSpPr>
            <a:spLocks noGrp="1"/>
          </p:cNvSpPr>
          <p:nvPr>
            <p:ph type="dt" sz="half" idx="10"/>
          </p:nvPr>
        </p:nvSpPr>
        <p:spPr/>
        <p:txBody>
          <a:bodyPr/>
          <a:lstStyle/>
          <a:p>
            <a:fld id="{07EBFA52-FF86-4F07-AD25-1F5D4DA7E3D3}" type="datetimeFigureOut">
              <a:rPr lang="en-US" smtClean="0"/>
              <a:t>4/18/2023</a:t>
            </a:fld>
            <a:endParaRPr lang="en-US"/>
          </a:p>
        </p:txBody>
      </p:sp>
      <p:sp>
        <p:nvSpPr>
          <p:cNvPr id="6" name="Footer Placeholder 5">
            <a:extLst>
              <a:ext uri="{FF2B5EF4-FFF2-40B4-BE49-F238E27FC236}">
                <a16:creationId xmlns:a16="http://schemas.microsoft.com/office/drawing/2014/main" id="{A83F4A14-0CCC-1E47-7D15-5B7225029A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2C4DBB-6B42-59F6-7356-E4B35F12B944}"/>
              </a:ext>
            </a:extLst>
          </p:cNvPr>
          <p:cNvSpPr>
            <a:spLocks noGrp="1"/>
          </p:cNvSpPr>
          <p:nvPr>
            <p:ph type="sldNum" sz="quarter" idx="12"/>
          </p:nvPr>
        </p:nvSpPr>
        <p:spPr/>
        <p:txBody>
          <a:bodyPr/>
          <a:lstStyle/>
          <a:p>
            <a:fld id="{417A70C3-5CD1-4628-88D6-8ABC87398F4F}" type="slidenum">
              <a:rPr lang="en-US" smtClean="0"/>
              <a:t>‹#›</a:t>
            </a:fld>
            <a:endParaRPr lang="en-US"/>
          </a:p>
        </p:txBody>
      </p:sp>
    </p:spTree>
    <p:extLst>
      <p:ext uri="{BB962C8B-B14F-4D97-AF65-F5344CB8AC3E}">
        <p14:creationId xmlns:p14="http://schemas.microsoft.com/office/powerpoint/2010/main" val="15257007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2400"/>
            </a:lvl1pPr>
            <a:lvl2pPr marL="342845" indent="0">
              <a:buNone/>
              <a:defRPr sz="2100"/>
            </a:lvl2pPr>
            <a:lvl3pPr marL="685690" indent="0">
              <a:buNone/>
              <a:defRPr sz="1800"/>
            </a:lvl3pPr>
            <a:lvl4pPr marL="1028535" indent="0">
              <a:buNone/>
              <a:defRPr sz="1500"/>
            </a:lvl4pPr>
            <a:lvl5pPr marL="1371381" indent="0">
              <a:buNone/>
              <a:defRPr sz="1500"/>
            </a:lvl5pPr>
            <a:lvl6pPr marL="1714226" indent="0">
              <a:buNone/>
              <a:defRPr sz="1500"/>
            </a:lvl6pPr>
            <a:lvl7pPr marL="2057071" indent="0">
              <a:buNone/>
              <a:defRPr sz="1500"/>
            </a:lvl7pPr>
            <a:lvl8pPr marL="2399916" indent="0">
              <a:buNone/>
              <a:defRPr sz="1500"/>
            </a:lvl8pPr>
            <a:lvl9pPr marL="2742761" indent="0">
              <a:buNone/>
              <a:defRPr sz="1500"/>
            </a:lvl9pPr>
          </a:lstStyle>
          <a:p>
            <a:pPr lvl="0"/>
            <a:endParaRPr lang="en-US" noProof="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200"/>
            </a:lvl1pPr>
            <a:lvl2pPr marL="342845" indent="0">
              <a:buNone/>
              <a:defRPr sz="1050"/>
            </a:lvl2pPr>
            <a:lvl3pPr marL="685690" indent="0">
              <a:buNone/>
              <a:defRPr sz="900"/>
            </a:lvl3pPr>
            <a:lvl4pPr marL="1028535" indent="0">
              <a:buNone/>
              <a:defRPr sz="750"/>
            </a:lvl4pPr>
            <a:lvl5pPr marL="1371381" indent="0">
              <a:buNone/>
              <a:defRPr sz="750"/>
            </a:lvl5pPr>
            <a:lvl6pPr marL="1714226" indent="0">
              <a:buNone/>
              <a:defRPr sz="750"/>
            </a:lvl6pPr>
            <a:lvl7pPr marL="2057071" indent="0">
              <a:buNone/>
              <a:defRPr sz="750"/>
            </a:lvl7pPr>
            <a:lvl8pPr marL="2399916" indent="0">
              <a:buNone/>
              <a:defRPr sz="750"/>
            </a:lvl8pPr>
            <a:lvl9pPr marL="2742761" indent="0">
              <a:buNone/>
              <a:defRPr sz="750"/>
            </a:lvl9pPr>
          </a:lstStyle>
          <a:p>
            <a:pPr lvl="0"/>
            <a:r>
              <a:rPr lang="en-US"/>
              <a:t>Edit Master text styles</a:t>
            </a:r>
          </a:p>
        </p:txBody>
      </p:sp>
      <p:sp>
        <p:nvSpPr>
          <p:cNvPr id="5" name="Date Placeholder 3">
            <a:extLst>
              <a:ext uri="{FF2B5EF4-FFF2-40B4-BE49-F238E27FC236}">
                <a16:creationId xmlns:a16="http://schemas.microsoft.com/office/drawing/2014/main" id="{B2972C1E-476E-E170-9ADB-317B347ABF49}"/>
              </a:ext>
            </a:extLst>
          </p:cNvPr>
          <p:cNvSpPr>
            <a:spLocks noGrp="1"/>
          </p:cNvSpPr>
          <p:nvPr>
            <p:ph type="dt" sz="half" idx="10"/>
          </p:nvPr>
        </p:nvSpPr>
        <p:spPr/>
        <p:txBody>
          <a:bodyPr/>
          <a:lstStyle>
            <a:lvl1pPr>
              <a:defRPr/>
            </a:lvl1pPr>
          </a:lstStyle>
          <a:p>
            <a:pPr>
              <a:defRPr/>
            </a:pPr>
            <a:fld id="{C58BE34E-0E73-4200-BF0F-779859705E4E}" type="datetimeFigureOut">
              <a:rPr lang="en-US"/>
              <a:pPr>
                <a:defRPr/>
              </a:pPr>
              <a:t>4/18/2023</a:t>
            </a:fld>
            <a:endParaRPr lang="en-US"/>
          </a:p>
        </p:txBody>
      </p:sp>
      <p:sp>
        <p:nvSpPr>
          <p:cNvPr id="6" name="Footer Placeholder 4">
            <a:extLst>
              <a:ext uri="{FF2B5EF4-FFF2-40B4-BE49-F238E27FC236}">
                <a16:creationId xmlns:a16="http://schemas.microsoft.com/office/drawing/2014/main" id="{47C0A04E-2F65-8BE8-E221-1A073869E56A}"/>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FA799ED2-E064-1ACF-34F5-8EFEC828E9D7}"/>
              </a:ext>
            </a:extLst>
          </p:cNvPr>
          <p:cNvSpPr>
            <a:spLocks noGrp="1"/>
          </p:cNvSpPr>
          <p:nvPr>
            <p:ph type="sldNum" sz="quarter" idx="12"/>
          </p:nvPr>
        </p:nvSpPr>
        <p:spPr/>
        <p:txBody>
          <a:bodyPr/>
          <a:lstStyle>
            <a:lvl1pPr>
              <a:defRPr/>
            </a:lvl1pPr>
          </a:lstStyle>
          <a:p>
            <a:pPr>
              <a:defRPr/>
            </a:pPr>
            <a:fld id="{75C3F14A-469E-4976-B387-F8BB33BC3056}" type="slidenum">
              <a:rPr lang="en-US" altLang="en-US"/>
              <a:pPr>
                <a:defRPr/>
              </a:pPr>
              <a:t>‹#›</a:t>
            </a:fld>
            <a:endParaRPr lang="en-US" altLang="en-US"/>
          </a:p>
        </p:txBody>
      </p:sp>
    </p:spTree>
    <p:extLst>
      <p:ext uri="{BB962C8B-B14F-4D97-AF65-F5344CB8AC3E}">
        <p14:creationId xmlns:p14="http://schemas.microsoft.com/office/powerpoint/2010/main" val="2650141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3FC7D-AF48-2F4A-1F0A-4282C767062B}"/>
              </a:ext>
            </a:extLst>
          </p:cNvPr>
          <p:cNvSpPr>
            <a:spLocks noGrp="1"/>
          </p:cNvSpPr>
          <p:nvPr>
            <p:ph type="dt" sz="half" idx="10"/>
          </p:nvPr>
        </p:nvSpPr>
        <p:spPr/>
        <p:txBody>
          <a:bodyPr/>
          <a:lstStyle>
            <a:lvl1pPr>
              <a:defRPr/>
            </a:lvl1pPr>
          </a:lstStyle>
          <a:p>
            <a:pPr>
              <a:defRPr/>
            </a:pPr>
            <a:fld id="{1FA9427F-6771-4D02-8356-A3E6A4B080C2}" type="datetimeFigureOut">
              <a:rPr lang="en-US"/>
              <a:pPr>
                <a:defRPr/>
              </a:pPr>
              <a:t>4/18/2023</a:t>
            </a:fld>
            <a:endParaRPr lang="en-US"/>
          </a:p>
        </p:txBody>
      </p:sp>
      <p:sp>
        <p:nvSpPr>
          <p:cNvPr id="5" name="Footer Placeholder 4">
            <a:extLst>
              <a:ext uri="{FF2B5EF4-FFF2-40B4-BE49-F238E27FC236}">
                <a16:creationId xmlns:a16="http://schemas.microsoft.com/office/drawing/2014/main" id="{108DD0F9-B8A4-0C77-F1E8-C9E3FBFDD1E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C16525F9-1F2B-FE87-A1ED-E5601BB1E371}"/>
              </a:ext>
            </a:extLst>
          </p:cNvPr>
          <p:cNvSpPr>
            <a:spLocks noGrp="1"/>
          </p:cNvSpPr>
          <p:nvPr>
            <p:ph type="sldNum" sz="quarter" idx="12"/>
          </p:nvPr>
        </p:nvSpPr>
        <p:spPr/>
        <p:txBody>
          <a:bodyPr/>
          <a:lstStyle>
            <a:lvl1pPr>
              <a:defRPr/>
            </a:lvl1pPr>
          </a:lstStyle>
          <a:p>
            <a:pPr>
              <a:defRPr/>
            </a:pPr>
            <a:fld id="{A9552CB2-8A48-4EC0-9B3F-1F2EA1F8AA2C}" type="slidenum">
              <a:rPr lang="en-US" altLang="en-US"/>
              <a:pPr>
                <a:defRPr/>
              </a:pPr>
              <a:t>‹#›</a:t>
            </a:fld>
            <a:endParaRPr lang="en-US" altLang="en-US"/>
          </a:p>
        </p:txBody>
      </p:sp>
    </p:spTree>
    <p:extLst>
      <p:ext uri="{BB962C8B-B14F-4D97-AF65-F5344CB8AC3E}">
        <p14:creationId xmlns:p14="http://schemas.microsoft.com/office/powerpoint/2010/main" val="6418953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2AA470-E87E-4614-6BF0-C3B1179A5A4E}"/>
              </a:ext>
            </a:extLst>
          </p:cNvPr>
          <p:cNvSpPr>
            <a:spLocks noGrp="1"/>
          </p:cNvSpPr>
          <p:nvPr>
            <p:ph type="dt" sz="half" idx="10"/>
          </p:nvPr>
        </p:nvSpPr>
        <p:spPr/>
        <p:txBody>
          <a:bodyPr/>
          <a:lstStyle>
            <a:lvl1pPr>
              <a:defRPr/>
            </a:lvl1pPr>
          </a:lstStyle>
          <a:p>
            <a:pPr>
              <a:defRPr/>
            </a:pPr>
            <a:fld id="{E647E6AD-4751-45BA-AD19-731EDD8C7090}" type="datetimeFigureOut">
              <a:rPr lang="en-US"/>
              <a:pPr>
                <a:defRPr/>
              </a:pPr>
              <a:t>4/18/2023</a:t>
            </a:fld>
            <a:endParaRPr lang="en-US"/>
          </a:p>
        </p:txBody>
      </p:sp>
      <p:sp>
        <p:nvSpPr>
          <p:cNvPr id="5" name="Footer Placeholder 4">
            <a:extLst>
              <a:ext uri="{FF2B5EF4-FFF2-40B4-BE49-F238E27FC236}">
                <a16:creationId xmlns:a16="http://schemas.microsoft.com/office/drawing/2014/main" id="{7656F56B-D2D5-388D-774A-0F0ED2B617D2}"/>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AD74385A-4340-BA3D-3AE4-03314E6FA2E5}"/>
              </a:ext>
            </a:extLst>
          </p:cNvPr>
          <p:cNvSpPr>
            <a:spLocks noGrp="1"/>
          </p:cNvSpPr>
          <p:nvPr>
            <p:ph type="sldNum" sz="quarter" idx="12"/>
          </p:nvPr>
        </p:nvSpPr>
        <p:spPr/>
        <p:txBody>
          <a:bodyPr/>
          <a:lstStyle>
            <a:lvl1pPr>
              <a:defRPr/>
            </a:lvl1pPr>
          </a:lstStyle>
          <a:p>
            <a:pPr>
              <a:defRPr/>
            </a:pPr>
            <a:fld id="{AD31CBA3-DA03-4341-AE8F-A3208FD63CB3}" type="slidenum">
              <a:rPr lang="en-US" altLang="en-US"/>
              <a:pPr>
                <a:defRPr/>
              </a:pPr>
              <a:t>‹#›</a:t>
            </a:fld>
            <a:endParaRPr lang="en-US" altLang="en-US"/>
          </a:p>
        </p:txBody>
      </p:sp>
    </p:spTree>
    <p:extLst>
      <p:ext uri="{BB962C8B-B14F-4D97-AF65-F5344CB8AC3E}">
        <p14:creationId xmlns:p14="http://schemas.microsoft.com/office/powerpoint/2010/main" val="3512054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DD298-467A-4B4D-C80A-58D1EFCD6D3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E9B7913-5184-702B-E5A7-6C94A605BA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2E935B-12C9-17B8-A50C-672B2D15A1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D295DB-6643-6306-A898-6FCDA3AB0D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A71957-789C-03E9-1616-AD20AA69651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982F28-3098-0219-DDB8-B2E5E15D412D}"/>
              </a:ext>
            </a:extLst>
          </p:cNvPr>
          <p:cNvSpPr>
            <a:spLocks noGrp="1"/>
          </p:cNvSpPr>
          <p:nvPr>
            <p:ph type="dt" sz="half" idx="10"/>
          </p:nvPr>
        </p:nvSpPr>
        <p:spPr/>
        <p:txBody>
          <a:bodyPr/>
          <a:lstStyle/>
          <a:p>
            <a:fld id="{07EBFA52-FF86-4F07-AD25-1F5D4DA7E3D3}" type="datetimeFigureOut">
              <a:rPr lang="en-US" smtClean="0"/>
              <a:t>4/18/2023</a:t>
            </a:fld>
            <a:endParaRPr lang="en-US"/>
          </a:p>
        </p:txBody>
      </p:sp>
      <p:sp>
        <p:nvSpPr>
          <p:cNvPr id="8" name="Footer Placeholder 7">
            <a:extLst>
              <a:ext uri="{FF2B5EF4-FFF2-40B4-BE49-F238E27FC236}">
                <a16:creationId xmlns:a16="http://schemas.microsoft.com/office/drawing/2014/main" id="{2E4ECAF3-E4FD-F4A9-79FE-B8103353A9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CC65DE-6DC5-69B1-C185-7CB5344DD9A1}"/>
              </a:ext>
            </a:extLst>
          </p:cNvPr>
          <p:cNvSpPr>
            <a:spLocks noGrp="1"/>
          </p:cNvSpPr>
          <p:nvPr>
            <p:ph type="sldNum" sz="quarter" idx="12"/>
          </p:nvPr>
        </p:nvSpPr>
        <p:spPr/>
        <p:txBody>
          <a:bodyPr/>
          <a:lstStyle/>
          <a:p>
            <a:fld id="{417A70C3-5CD1-4628-88D6-8ABC87398F4F}" type="slidenum">
              <a:rPr lang="en-US" smtClean="0"/>
              <a:t>‹#›</a:t>
            </a:fld>
            <a:endParaRPr lang="en-US"/>
          </a:p>
        </p:txBody>
      </p:sp>
    </p:spTree>
    <p:extLst>
      <p:ext uri="{BB962C8B-B14F-4D97-AF65-F5344CB8AC3E}">
        <p14:creationId xmlns:p14="http://schemas.microsoft.com/office/powerpoint/2010/main" val="3940828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F1E0D-A96C-34D4-6EB9-E738A13A9D8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F9C7EDC-C9C0-DC02-F995-B7FEB7517A48}"/>
              </a:ext>
            </a:extLst>
          </p:cNvPr>
          <p:cNvSpPr>
            <a:spLocks noGrp="1"/>
          </p:cNvSpPr>
          <p:nvPr>
            <p:ph type="dt" sz="half" idx="10"/>
          </p:nvPr>
        </p:nvSpPr>
        <p:spPr/>
        <p:txBody>
          <a:bodyPr/>
          <a:lstStyle/>
          <a:p>
            <a:fld id="{07EBFA52-FF86-4F07-AD25-1F5D4DA7E3D3}" type="datetimeFigureOut">
              <a:rPr lang="en-US" smtClean="0"/>
              <a:t>4/18/2023</a:t>
            </a:fld>
            <a:endParaRPr lang="en-US"/>
          </a:p>
        </p:txBody>
      </p:sp>
      <p:sp>
        <p:nvSpPr>
          <p:cNvPr id="4" name="Footer Placeholder 3">
            <a:extLst>
              <a:ext uri="{FF2B5EF4-FFF2-40B4-BE49-F238E27FC236}">
                <a16:creationId xmlns:a16="http://schemas.microsoft.com/office/drawing/2014/main" id="{41F179F3-9389-C92A-F87B-D643F0C9AB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B41ED0-1987-5B0C-D880-944580BCBC3F}"/>
              </a:ext>
            </a:extLst>
          </p:cNvPr>
          <p:cNvSpPr>
            <a:spLocks noGrp="1"/>
          </p:cNvSpPr>
          <p:nvPr>
            <p:ph type="sldNum" sz="quarter" idx="12"/>
          </p:nvPr>
        </p:nvSpPr>
        <p:spPr/>
        <p:txBody>
          <a:bodyPr/>
          <a:lstStyle/>
          <a:p>
            <a:fld id="{417A70C3-5CD1-4628-88D6-8ABC87398F4F}" type="slidenum">
              <a:rPr lang="en-US" smtClean="0"/>
              <a:t>‹#›</a:t>
            </a:fld>
            <a:endParaRPr lang="en-US"/>
          </a:p>
        </p:txBody>
      </p:sp>
    </p:spTree>
    <p:extLst>
      <p:ext uri="{BB962C8B-B14F-4D97-AF65-F5344CB8AC3E}">
        <p14:creationId xmlns:p14="http://schemas.microsoft.com/office/powerpoint/2010/main" val="659168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4EFA18-3573-8B26-1B30-A095A18C4D69}"/>
              </a:ext>
            </a:extLst>
          </p:cNvPr>
          <p:cNvSpPr>
            <a:spLocks noGrp="1"/>
          </p:cNvSpPr>
          <p:nvPr>
            <p:ph type="dt" sz="half" idx="10"/>
          </p:nvPr>
        </p:nvSpPr>
        <p:spPr/>
        <p:txBody>
          <a:bodyPr/>
          <a:lstStyle/>
          <a:p>
            <a:fld id="{07EBFA52-FF86-4F07-AD25-1F5D4DA7E3D3}" type="datetimeFigureOut">
              <a:rPr lang="en-US" smtClean="0"/>
              <a:t>4/18/2023</a:t>
            </a:fld>
            <a:endParaRPr lang="en-US"/>
          </a:p>
        </p:txBody>
      </p:sp>
      <p:sp>
        <p:nvSpPr>
          <p:cNvPr id="3" name="Footer Placeholder 2">
            <a:extLst>
              <a:ext uri="{FF2B5EF4-FFF2-40B4-BE49-F238E27FC236}">
                <a16:creationId xmlns:a16="http://schemas.microsoft.com/office/drawing/2014/main" id="{EE696121-781C-D4DB-4ABD-19ADF0F72B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286821-EC1C-AE5C-1799-3FC5827D7A1B}"/>
              </a:ext>
            </a:extLst>
          </p:cNvPr>
          <p:cNvSpPr>
            <a:spLocks noGrp="1"/>
          </p:cNvSpPr>
          <p:nvPr>
            <p:ph type="sldNum" sz="quarter" idx="12"/>
          </p:nvPr>
        </p:nvSpPr>
        <p:spPr/>
        <p:txBody>
          <a:bodyPr/>
          <a:lstStyle/>
          <a:p>
            <a:fld id="{417A70C3-5CD1-4628-88D6-8ABC87398F4F}" type="slidenum">
              <a:rPr lang="en-US" smtClean="0"/>
              <a:t>‹#›</a:t>
            </a:fld>
            <a:endParaRPr lang="en-US"/>
          </a:p>
        </p:txBody>
      </p:sp>
    </p:spTree>
    <p:extLst>
      <p:ext uri="{BB962C8B-B14F-4D97-AF65-F5344CB8AC3E}">
        <p14:creationId xmlns:p14="http://schemas.microsoft.com/office/powerpoint/2010/main" val="3874435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F86DC-8D66-2054-3D88-D035F75B29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8608AF7-3A7F-F242-6DF8-6B6ECA0BA6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86C4B29-38FC-54EB-AC08-66F52CF3BC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8DFE67-AF6D-6D4B-C681-C77F0C35172B}"/>
              </a:ext>
            </a:extLst>
          </p:cNvPr>
          <p:cNvSpPr>
            <a:spLocks noGrp="1"/>
          </p:cNvSpPr>
          <p:nvPr>
            <p:ph type="dt" sz="half" idx="10"/>
          </p:nvPr>
        </p:nvSpPr>
        <p:spPr/>
        <p:txBody>
          <a:bodyPr/>
          <a:lstStyle/>
          <a:p>
            <a:fld id="{07EBFA52-FF86-4F07-AD25-1F5D4DA7E3D3}" type="datetimeFigureOut">
              <a:rPr lang="en-US" smtClean="0"/>
              <a:t>4/18/2023</a:t>
            </a:fld>
            <a:endParaRPr lang="en-US"/>
          </a:p>
        </p:txBody>
      </p:sp>
      <p:sp>
        <p:nvSpPr>
          <p:cNvPr id="6" name="Footer Placeholder 5">
            <a:extLst>
              <a:ext uri="{FF2B5EF4-FFF2-40B4-BE49-F238E27FC236}">
                <a16:creationId xmlns:a16="http://schemas.microsoft.com/office/drawing/2014/main" id="{88EF4DEA-3002-FE74-EC42-785FD79CA3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B0AA61-ED3A-E1C3-81F7-957795851703}"/>
              </a:ext>
            </a:extLst>
          </p:cNvPr>
          <p:cNvSpPr>
            <a:spLocks noGrp="1"/>
          </p:cNvSpPr>
          <p:nvPr>
            <p:ph type="sldNum" sz="quarter" idx="12"/>
          </p:nvPr>
        </p:nvSpPr>
        <p:spPr/>
        <p:txBody>
          <a:bodyPr/>
          <a:lstStyle/>
          <a:p>
            <a:fld id="{417A70C3-5CD1-4628-88D6-8ABC87398F4F}" type="slidenum">
              <a:rPr lang="en-US" smtClean="0"/>
              <a:t>‹#›</a:t>
            </a:fld>
            <a:endParaRPr lang="en-US"/>
          </a:p>
        </p:txBody>
      </p:sp>
    </p:spTree>
    <p:extLst>
      <p:ext uri="{BB962C8B-B14F-4D97-AF65-F5344CB8AC3E}">
        <p14:creationId xmlns:p14="http://schemas.microsoft.com/office/powerpoint/2010/main" val="4242447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F2051-2DF0-1742-C494-D5E25B30E7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B25640E-6070-4292-760A-2DA71FE7F0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218B34-2C3B-B4B0-88E9-78E9BC3FE2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7C6E91-3AB8-7C19-8E65-99BE216A3DEF}"/>
              </a:ext>
            </a:extLst>
          </p:cNvPr>
          <p:cNvSpPr>
            <a:spLocks noGrp="1"/>
          </p:cNvSpPr>
          <p:nvPr>
            <p:ph type="dt" sz="half" idx="10"/>
          </p:nvPr>
        </p:nvSpPr>
        <p:spPr/>
        <p:txBody>
          <a:bodyPr/>
          <a:lstStyle/>
          <a:p>
            <a:fld id="{07EBFA52-FF86-4F07-AD25-1F5D4DA7E3D3}" type="datetimeFigureOut">
              <a:rPr lang="en-US" smtClean="0"/>
              <a:t>4/18/2023</a:t>
            </a:fld>
            <a:endParaRPr lang="en-US"/>
          </a:p>
        </p:txBody>
      </p:sp>
      <p:sp>
        <p:nvSpPr>
          <p:cNvPr id="6" name="Footer Placeholder 5">
            <a:extLst>
              <a:ext uri="{FF2B5EF4-FFF2-40B4-BE49-F238E27FC236}">
                <a16:creationId xmlns:a16="http://schemas.microsoft.com/office/drawing/2014/main" id="{A25EF116-0A59-6700-3BF1-E7496B40F8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32886B-FFE7-BB70-BD42-A24FFB37FF42}"/>
              </a:ext>
            </a:extLst>
          </p:cNvPr>
          <p:cNvSpPr>
            <a:spLocks noGrp="1"/>
          </p:cNvSpPr>
          <p:nvPr>
            <p:ph type="sldNum" sz="quarter" idx="12"/>
          </p:nvPr>
        </p:nvSpPr>
        <p:spPr/>
        <p:txBody>
          <a:bodyPr/>
          <a:lstStyle/>
          <a:p>
            <a:fld id="{417A70C3-5CD1-4628-88D6-8ABC87398F4F}" type="slidenum">
              <a:rPr lang="en-US" smtClean="0"/>
              <a:t>‹#›</a:t>
            </a:fld>
            <a:endParaRPr lang="en-US"/>
          </a:p>
        </p:txBody>
      </p:sp>
    </p:spTree>
    <p:extLst>
      <p:ext uri="{BB962C8B-B14F-4D97-AF65-F5344CB8AC3E}">
        <p14:creationId xmlns:p14="http://schemas.microsoft.com/office/powerpoint/2010/main" val="3111032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oleObject" Target="../embeddings/oleObject1.bin"/><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image" Target="../media/image6.w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E042FC-9AC1-770A-54A2-7B96F5C06D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3D35D2-B03A-2F8A-4442-28E022172B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69AD3F-564F-7711-7538-E1CF595043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EBFA52-FF86-4F07-AD25-1F5D4DA7E3D3}" type="datetimeFigureOut">
              <a:rPr lang="en-US" smtClean="0"/>
              <a:t>4/18/2023</a:t>
            </a:fld>
            <a:endParaRPr lang="en-US"/>
          </a:p>
        </p:txBody>
      </p:sp>
      <p:sp>
        <p:nvSpPr>
          <p:cNvPr id="5" name="Footer Placeholder 4">
            <a:extLst>
              <a:ext uri="{FF2B5EF4-FFF2-40B4-BE49-F238E27FC236}">
                <a16:creationId xmlns:a16="http://schemas.microsoft.com/office/drawing/2014/main" id="{55B49099-E1A2-9BDC-993E-680D5C3CD9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F3EBA09-C48C-1B5A-408A-203A476CA0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7A70C3-5CD1-4628-88D6-8ABC87398F4F}" type="slidenum">
              <a:rPr lang="en-US" smtClean="0"/>
              <a:t>‹#›</a:t>
            </a:fld>
            <a:endParaRPr lang="en-US"/>
          </a:p>
        </p:txBody>
      </p:sp>
    </p:spTree>
    <p:extLst>
      <p:ext uri="{BB962C8B-B14F-4D97-AF65-F5344CB8AC3E}">
        <p14:creationId xmlns:p14="http://schemas.microsoft.com/office/powerpoint/2010/main" val="10462333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8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930E96-9F1D-4749-BDBF-344ADF8F90F9}" type="datetimeFigureOut">
              <a:rPr lang="en-US" smtClean="0"/>
              <a:t>4/18/2023</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5EC011-0DA0-DB45-996E-85C7F379AB45}" type="slidenum">
              <a:rPr lang="en-US" smtClean="0"/>
              <a:t>‹#›</a:t>
            </a:fld>
            <a:endParaRPr lang="en-US"/>
          </a:p>
        </p:txBody>
      </p:sp>
    </p:spTree>
    <p:extLst>
      <p:ext uri="{BB962C8B-B14F-4D97-AF65-F5344CB8AC3E}">
        <p14:creationId xmlns:p14="http://schemas.microsoft.com/office/powerpoint/2010/main" val="14067306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xStyles>
    <p:titleStyle>
      <a:lvl1pPr algn="l" defTabSz="914377" rtl="0" eaLnBrk="1" latinLnBrk="0" hangingPunct="1">
        <a:lnSpc>
          <a:spcPct val="90000"/>
        </a:lnSpc>
        <a:spcBef>
          <a:spcPct val="0"/>
        </a:spcBef>
        <a:buNone/>
        <a:defRPr sz="4000" b="1" kern="1200">
          <a:solidFill>
            <a:schemeClr val="tx1"/>
          </a:solidFill>
          <a:latin typeface="Arial" panose="020B0604020202020204" pitchFamily="34" charset="0"/>
          <a:ea typeface="+mj-ea"/>
          <a:cs typeface="Arial" panose="020B0604020202020204" pitchFamily="34"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893C31E2-847E-DFCF-1035-9DD30A96C371}"/>
              </a:ext>
            </a:extLst>
          </p:cNvPr>
          <p:cNvSpPr>
            <a:spLocks noGrp="1"/>
          </p:cNvSpPr>
          <p:nvPr>
            <p:ph type="title"/>
          </p:nvPr>
        </p:nvSpPr>
        <p:spPr bwMode="auto">
          <a:xfrm>
            <a:off x="838288" y="365125"/>
            <a:ext cx="10515424"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0E88B53F-A6EB-42A4-A99B-C811B640BE1F}"/>
              </a:ext>
            </a:extLst>
          </p:cNvPr>
          <p:cNvSpPr>
            <a:spLocks noGrp="1"/>
          </p:cNvSpPr>
          <p:nvPr>
            <p:ph type="body" idx="1"/>
          </p:nvPr>
        </p:nvSpPr>
        <p:spPr bwMode="auto">
          <a:xfrm>
            <a:off x="838288" y="1825625"/>
            <a:ext cx="10515424" cy="4351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80D06B30-234D-AE14-E130-D61A885E4591}"/>
              </a:ext>
            </a:extLst>
          </p:cNvPr>
          <p:cNvSpPr>
            <a:spLocks noGrp="1"/>
          </p:cNvSpPr>
          <p:nvPr>
            <p:ph type="dt" sz="half" idx="2"/>
          </p:nvPr>
        </p:nvSpPr>
        <p:spPr>
          <a:xfrm>
            <a:off x="838289" y="6356284"/>
            <a:ext cx="2743288"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fld id="{D1D1D3A2-CBB6-4F43-A423-21A8076BCCE3}" type="datetimeFigureOut">
              <a:rPr lang="en-US"/>
              <a:pPr>
                <a:defRPr/>
              </a:pPr>
              <a:t>4/18/2023</a:t>
            </a:fld>
            <a:endParaRPr lang="en-US"/>
          </a:p>
        </p:txBody>
      </p:sp>
      <p:sp>
        <p:nvSpPr>
          <p:cNvPr id="5" name="Footer Placeholder 4">
            <a:extLst>
              <a:ext uri="{FF2B5EF4-FFF2-40B4-BE49-F238E27FC236}">
                <a16:creationId xmlns:a16="http://schemas.microsoft.com/office/drawing/2014/main" id="{60D6E17E-BD5E-FC4F-DA07-5C484AA8F5CE}"/>
              </a:ext>
            </a:extLst>
          </p:cNvPr>
          <p:cNvSpPr>
            <a:spLocks noGrp="1"/>
          </p:cNvSpPr>
          <p:nvPr>
            <p:ph type="ftr" sz="quarter" idx="3"/>
          </p:nvPr>
        </p:nvSpPr>
        <p:spPr>
          <a:xfrm>
            <a:off x="4038424" y="6356284"/>
            <a:ext cx="4115153"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C1C8E20F-1743-E8BD-5843-84DFE86F5EE7}"/>
              </a:ext>
            </a:extLst>
          </p:cNvPr>
          <p:cNvSpPr>
            <a:spLocks noGrp="1"/>
          </p:cNvSpPr>
          <p:nvPr>
            <p:ph type="sldNum" sz="quarter" idx="4"/>
          </p:nvPr>
        </p:nvSpPr>
        <p:spPr>
          <a:xfrm>
            <a:off x="8610424" y="6356284"/>
            <a:ext cx="2743288" cy="365125"/>
          </a:xfrm>
          <a:prstGeom prst="rect">
            <a:avLst/>
          </a:prstGeom>
        </p:spPr>
        <p:txBody>
          <a:bodyPr vert="horz" wrap="square" lIns="91440" tIns="45720" rIns="91440" bIns="45720" numCol="1" anchor="ctr" anchorCtr="0" compatLnSpc="1">
            <a:prstTxWarp prst="textNoShape">
              <a:avLst/>
            </a:prstTxWarp>
          </a:bodyPr>
          <a:lstStyle>
            <a:lvl1pPr algn="r">
              <a:defRPr sz="896">
                <a:solidFill>
                  <a:srgbClr val="898989"/>
                </a:solidFill>
              </a:defRPr>
            </a:lvl1pPr>
          </a:lstStyle>
          <a:p>
            <a:pPr>
              <a:defRPr/>
            </a:pPr>
            <a:fld id="{CB251589-F0C1-4636-BC28-C29561A00F81}" type="slidenum">
              <a:rPr lang="en-US" altLang="en-US"/>
              <a:pPr>
                <a:defRPr/>
              </a:pPr>
              <a:t>‹#›</a:t>
            </a:fld>
            <a:endParaRPr lang="en-US" altLang="en-US"/>
          </a:p>
        </p:txBody>
      </p:sp>
      <p:graphicFrame>
        <p:nvGraphicFramePr>
          <p:cNvPr id="1031" name="Object 12">
            <a:extLst>
              <a:ext uri="{FF2B5EF4-FFF2-40B4-BE49-F238E27FC236}">
                <a16:creationId xmlns:a16="http://schemas.microsoft.com/office/drawing/2014/main" id="{B6FDF76C-30A1-C91B-0AB9-7554168CDDB3}"/>
              </a:ext>
            </a:extLst>
          </p:cNvPr>
          <p:cNvGraphicFramePr>
            <a:graphicFrameLocks noChangeAspect="1"/>
          </p:cNvGraphicFramePr>
          <p:nvPr userDrawn="1"/>
        </p:nvGraphicFramePr>
        <p:xfrm>
          <a:off x="9948333" y="6746875"/>
          <a:ext cx="1877660" cy="44318"/>
        </p:xfrm>
        <a:graphic>
          <a:graphicData uri="http://schemas.openxmlformats.org/presentationml/2006/ole">
            <mc:AlternateContent xmlns:mc="http://schemas.openxmlformats.org/markup-compatibility/2006">
              <mc:Choice xmlns:v="urn:schemas-microsoft-com:vml" Requires="v">
                <p:oleObj name="CorelDRAW" r:id="rId13" imgW="19869150" imgH="695325" progId="CorelDRAW.Graphic.13">
                  <p:embed/>
                </p:oleObj>
              </mc:Choice>
              <mc:Fallback>
                <p:oleObj name="CorelDRAW" r:id="rId13" imgW="19869150" imgH="695325" progId="CorelDRAW.Graphic.13">
                  <p:embed/>
                  <p:pic>
                    <p:nvPicPr>
                      <p:cNvPr id="1031" name="Object 12">
                        <a:extLst>
                          <a:ext uri="{FF2B5EF4-FFF2-40B4-BE49-F238E27FC236}">
                            <a16:creationId xmlns:a16="http://schemas.microsoft.com/office/drawing/2014/main" id="{B6FDF76C-30A1-C91B-0AB9-7554168CDDB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48333" y="6746875"/>
                        <a:ext cx="1877660" cy="443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01015882"/>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xStyles>
    <p:titleStyle>
      <a:lvl1pPr algn="l" defTabSz="685492" rtl="0" eaLnBrk="0" fontAlgn="base" hangingPunct="0">
        <a:lnSpc>
          <a:spcPct val="90000"/>
        </a:lnSpc>
        <a:spcBef>
          <a:spcPct val="0"/>
        </a:spcBef>
        <a:spcAft>
          <a:spcPct val="0"/>
        </a:spcAft>
        <a:defRPr sz="3291" kern="1200">
          <a:solidFill>
            <a:schemeClr val="tx1"/>
          </a:solidFill>
          <a:latin typeface="+mj-lt"/>
          <a:ea typeface="+mj-ea"/>
          <a:cs typeface="+mj-cs"/>
        </a:defRPr>
      </a:lvl1pPr>
      <a:lvl2pPr algn="l" defTabSz="685492" rtl="0" eaLnBrk="0" fontAlgn="base" hangingPunct="0">
        <a:lnSpc>
          <a:spcPct val="90000"/>
        </a:lnSpc>
        <a:spcBef>
          <a:spcPct val="0"/>
        </a:spcBef>
        <a:spcAft>
          <a:spcPct val="0"/>
        </a:spcAft>
        <a:defRPr sz="3291">
          <a:solidFill>
            <a:schemeClr val="tx1"/>
          </a:solidFill>
          <a:latin typeface="Calibri Light" panose="020F0302020204030204" pitchFamily="34" charset="0"/>
        </a:defRPr>
      </a:lvl2pPr>
      <a:lvl3pPr algn="l" defTabSz="685492" rtl="0" eaLnBrk="0" fontAlgn="base" hangingPunct="0">
        <a:lnSpc>
          <a:spcPct val="90000"/>
        </a:lnSpc>
        <a:spcBef>
          <a:spcPct val="0"/>
        </a:spcBef>
        <a:spcAft>
          <a:spcPct val="0"/>
        </a:spcAft>
        <a:defRPr sz="3291">
          <a:solidFill>
            <a:schemeClr val="tx1"/>
          </a:solidFill>
          <a:latin typeface="Calibri Light" panose="020F0302020204030204" pitchFamily="34" charset="0"/>
        </a:defRPr>
      </a:lvl3pPr>
      <a:lvl4pPr algn="l" defTabSz="685492" rtl="0" eaLnBrk="0" fontAlgn="base" hangingPunct="0">
        <a:lnSpc>
          <a:spcPct val="90000"/>
        </a:lnSpc>
        <a:spcBef>
          <a:spcPct val="0"/>
        </a:spcBef>
        <a:spcAft>
          <a:spcPct val="0"/>
        </a:spcAft>
        <a:defRPr sz="3291">
          <a:solidFill>
            <a:schemeClr val="tx1"/>
          </a:solidFill>
          <a:latin typeface="Calibri Light" panose="020F0302020204030204" pitchFamily="34" charset="0"/>
        </a:defRPr>
      </a:lvl4pPr>
      <a:lvl5pPr algn="l" defTabSz="685492" rtl="0" eaLnBrk="0" fontAlgn="base" hangingPunct="0">
        <a:lnSpc>
          <a:spcPct val="90000"/>
        </a:lnSpc>
        <a:spcBef>
          <a:spcPct val="0"/>
        </a:spcBef>
        <a:spcAft>
          <a:spcPct val="0"/>
        </a:spcAft>
        <a:defRPr sz="3291">
          <a:solidFill>
            <a:schemeClr val="tx1"/>
          </a:solidFill>
          <a:latin typeface="Calibri Light" panose="020F0302020204030204" pitchFamily="34" charset="0"/>
        </a:defRPr>
      </a:lvl5pPr>
      <a:lvl6pPr marL="95235" algn="l" defTabSz="685492" rtl="0" fontAlgn="base">
        <a:lnSpc>
          <a:spcPct val="90000"/>
        </a:lnSpc>
        <a:spcBef>
          <a:spcPct val="0"/>
        </a:spcBef>
        <a:spcAft>
          <a:spcPct val="0"/>
        </a:spcAft>
        <a:defRPr sz="3291">
          <a:solidFill>
            <a:schemeClr val="tx1"/>
          </a:solidFill>
          <a:latin typeface="Calibri Light" panose="020F0302020204030204" pitchFamily="34" charset="0"/>
        </a:defRPr>
      </a:lvl6pPr>
      <a:lvl7pPr marL="190470" algn="l" defTabSz="685492" rtl="0" fontAlgn="base">
        <a:lnSpc>
          <a:spcPct val="90000"/>
        </a:lnSpc>
        <a:spcBef>
          <a:spcPct val="0"/>
        </a:spcBef>
        <a:spcAft>
          <a:spcPct val="0"/>
        </a:spcAft>
        <a:defRPr sz="3291">
          <a:solidFill>
            <a:schemeClr val="tx1"/>
          </a:solidFill>
          <a:latin typeface="Calibri Light" panose="020F0302020204030204" pitchFamily="34" charset="0"/>
        </a:defRPr>
      </a:lvl7pPr>
      <a:lvl8pPr marL="285704" algn="l" defTabSz="685492" rtl="0" fontAlgn="base">
        <a:lnSpc>
          <a:spcPct val="90000"/>
        </a:lnSpc>
        <a:spcBef>
          <a:spcPct val="0"/>
        </a:spcBef>
        <a:spcAft>
          <a:spcPct val="0"/>
        </a:spcAft>
        <a:defRPr sz="3291">
          <a:solidFill>
            <a:schemeClr val="tx1"/>
          </a:solidFill>
          <a:latin typeface="Calibri Light" panose="020F0302020204030204" pitchFamily="34" charset="0"/>
        </a:defRPr>
      </a:lvl8pPr>
      <a:lvl9pPr marL="380939" algn="l" defTabSz="685492" rtl="0" fontAlgn="base">
        <a:lnSpc>
          <a:spcPct val="90000"/>
        </a:lnSpc>
        <a:spcBef>
          <a:spcPct val="0"/>
        </a:spcBef>
        <a:spcAft>
          <a:spcPct val="0"/>
        </a:spcAft>
        <a:defRPr sz="3291">
          <a:solidFill>
            <a:schemeClr val="tx1"/>
          </a:solidFill>
          <a:latin typeface="Calibri Light" panose="020F0302020204030204" pitchFamily="34" charset="0"/>
        </a:defRPr>
      </a:lvl9pPr>
    </p:titleStyle>
    <p:bodyStyle>
      <a:lvl1pPr marL="171290" indent="-171290" algn="l" defTabSz="685492" rtl="0" eaLnBrk="0" fontAlgn="base" hangingPunct="0">
        <a:lnSpc>
          <a:spcPct val="90000"/>
        </a:lnSpc>
        <a:spcBef>
          <a:spcPts val="750"/>
        </a:spcBef>
        <a:spcAft>
          <a:spcPct val="0"/>
        </a:spcAft>
        <a:buFont typeface="Arial" panose="020B0604020202020204" pitchFamily="34" charset="0"/>
        <a:buChar char="•"/>
        <a:defRPr sz="2083" kern="1200">
          <a:solidFill>
            <a:schemeClr val="tx1"/>
          </a:solidFill>
          <a:latin typeface="+mn-lt"/>
          <a:ea typeface="+mn-ea"/>
          <a:cs typeface="+mn-cs"/>
        </a:defRPr>
      </a:lvl1pPr>
      <a:lvl2pPr marL="514202" indent="-171290" algn="l" defTabSz="685492" rtl="0" eaLnBrk="0" fontAlgn="base" hangingPunct="0">
        <a:lnSpc>
          <a:spcPct val="90000"/>
        </a:lnSpc>
        <a:spcBef>
          <a:spcPts val="375"/>
        </a:spcBef>
        <a:spcAft>
          <a:spcPct val="0"/>
        </a:spcAft>
        <a:buFont typeface="Arial" panose="020B0604020202020204" pitchFamily="34" charset="0"/>
        <a:buChar char="•"/>
        <a:defRPr sz="1791" kern="1200">
          <a:solidFill>
            <a:schemeClr val="tx1"/>
          </a:solidFill>
          <a:latin typeface="+mn-lt"/>
          <a:ea typeface="+mn-ea"/>
          <a:cs typeface="+mn-cs"/>
        </a:defRPr>
      </a:lvl2pPr>
      <a:lvl3pPr marL="857113" indent="-171290" algn="l" defTabSz="685492"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199693" indent="-171290" algn="l" defTabSz="685492" rtl="0" eaLnBrk="0" fontAlgn="base" hangingPunct="0">
        <a:lnSpc>
          <a:spcPct val="90000"/>
        </a:lnSpc>
        <a:spcBef>
          <a:spcPts val="375"/>
        </a:spcBef>
        <a:spcAft>
          <a:spcPct val="0"/>
        </a:spcAft>
        <a:buFont typeface="Arial" panose="020B0604020202020204" pitchFamily="34" charset="0"/>
        <a:buChar char="•"/>
        <a:defRPr sz="1333" kern="1200">
          <a:solidFill>
            <a:schemeClr val="tx1"/>
          </a:solidFill>
          <a:latin typeface="+mn-lt"/>
          <a:ea typeface="+mn-ea"/>
          <a:cs typeface="+mn-cs"/>
        </a:defRPr>
      </a:lvl4pPr>
      <a:lvl5pPr marL="1542605" indent="-171290" algn="l" defTabSz="685492" rtl="0" eaLnBrk="0" fontAlgn="base" hangingPunct="0">
        <a:lnSpc>
          <a:spcPct val="90000"/>
        </a:lnSpc>
        <a:spcBef>
          <a:spcPts val="375"/>
        </a:spcBef>
        <a:spcAft>
          <a:spcPct val="0"/>
        </a:spcAft>
        <a:buFont typeface="Arial" panose="020B0604020202020204" pitchFamily="34" charset="0"/>
        <a:buChar char="•"/>
        <a:defRPr sz="1333" kern="1200">
          <a:solidFill>
            <a:schemeClr val="tx1"/>
          </a:solidFill>
          <a:latin typeface="+mn-lt"/>
          <a:ea typeface="+mn-ea"/>
          <a:cs typeface="+mn-cs"/>
        </a:defRPr>
      </a:lvl5pPr>
      <a:lvl6pPr marL="1885648" indent="-171423" algn="l" defTabSz="68569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93" indent="-171423" algn="l" defTabSz="68569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339" indent="-171423" algn="l" defTabSz="68569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184" indent="-171423" algn="l" defTabSz="68569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690" rtl="0" eaLnBrk="1" latinLnBrk="0" hangingPunct="1">
        <a:defRPr sz="1350" kern="1200">
          <a:solidFill>
            <a:schemeClr val="tx1"/>
          </a:solidFill>
          <a:latin typeface="+mn-lt"/>
          <a:ea typeface="+mn-ea"/>
          <a:cs typeface="+mn-cs"/>
        </a:defRPr>
      </a:lvl1pPr>
      <a:lvl2pPr marL="342845" algn="l" defTabSz="685690" rtl="0" eaLnBrk="1" latinLnBrk="0" hangingPunct="1">
        <a:defRPr sz="1350" kern="1200">
          <a:solidFill>
            <a:schemeClr val="tx1"/>
          </a:solidFill>
          <a:latin typeface="+mn-lt"/>
          <a:ea typeface="+mn-ea"/>
          <a:cs typeface="+mn-cs"/>
        </a:defRPr>
      </a:lvl2pPr>
      <a:lvl3pPr marL="685690" algn="l" defTabSz="685690" rtl="0" eaLnBrk="1" latinLnBrk="0" hangingPunct="1">
        <a:defRPr sz="1350" kern="1200">
          <a:solidFill>
            <a:schemeClr val="tx1"/>
          </a:solidFill>
          <a:latin typeface="+mn-lt"/>
          <a:ea typeface="+mn-ea"/>
          <a:cs typeface="+mn-cs"/>
        </a:defRPr>
      </a:lvl3pPr>
      <a:lvl4pPr marL="1028535" algn="l" defTabSz="685690" rtl="0" eaLnBrk="1" latinLnBrk="0" hangingPunct="1">
        <a:defRPr sz="1350" kern="1200">
          <a:solidFill>
            <a:schemeClr val="tx1"/>
          </a:solidFill>
          <a:latin typeface="+mn-lt"/>
          <a:ea typeface="+mn-ea"/>
          <a:cs typeface="+mn-cs"/>
        </a:defRPr>
      </a:lvl4pPr>
      <a:lvl5pPr marL="1371381" algn="l" defTabSz="685690" rtl="0" eaLnBrk="1" latinLnBrk="0" hangingPunct="1">
        <a:defRPr sz="1350" kern="1200">
          <a:solidFill>
            <a:schemeClr val="tx1"/>
          </a:solidFill>
          <a:latin typeface="+mn-lt"/>
          <a:ea typeface="+mn-ea"/>
          <a:cs typeface="+mn-cs"/>
        </a:defRPr>
      </a:lvl5pPr>
      <a:lvl6pPr marL="1714226" algn="l" defTabSz="685690" rtl="0" eaLnBrk="1" latinLnBrk="0" hangingPunct="1">
        <a:defRPr sz="1350" kern="1200">
          <a:solidFill>
            <a:schemeClr val="tx1"/>
          </a:solidFill>
          <a:latin typeface="+mn-lt"/>
          <a:ea typeface="+mn-ea"/>
          <a:cs typeface="+mn-cs"/>
        </a:defRPr>
      </a:lvl6pPr>
      <a:lvl7pPr marL="2057071" algn="l" defTabSz="685690" rtl="0" eaLnBrk="1" latinLnBrk="0" hangingPunct="1">
        <a:defRPr sz="1350" kern="1200">
          <a:solidFill>
            <a:schemeClr val="tx1"/>
          </a:solidFill>
          <a:latin typeface="+mn-lt"/>
          <a:ea typeface="+mn-ea"/>
          <a:cs typeface="+mn-cs"/>
        </a:defRPr>
      </a:lvl7pPr>
      <a:lvl8pPr marL="2399916" algn="l" defTabSz="685690" rtl="0" eaLnBrk="1" latinLnBrk="0" hangingPunct="1">
        <a:defRPr sz="1350" kern="1200">
          <a:solidFill>
            <a:schemeClr val="tx1"/>
          </a:solidFill>
          <a:latin typeface="+mn-lt"/>
          <a:ea typeface="+mn-ea"/>
          <a:cs typeface="+mn-cs"/>
        </a:defRPr>
      </a:lvl8pPr>
      <a:lvl9pPr marL="2742761" algn="l" defTabSz="68569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stpete.org/business/economic_development/community_redevelopment_areas.php"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www.stpete.org/business/economic_development/community_redevelopment_areas.php" TargetMode="External"/><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app.powerbi.com/groups/me/reports/7e92d94d-3365-41a7-90a9-dda92663275d/ReportSection?ctid=741bf7de-e2e5-46df-8d67-82607df9deaa"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2" Type="http://schemas.openxmlformats.org/officeDocument/2006/relationships/hyperlink" Target="https://app.powerbi.com/groups/me/reports/7e92d94d-3365-41a7-90a9-dda92663275d/ReportSection?ctid=741bf7de-e2e5-46df-8d67-82607df9deaa"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C6DCE-5506-AE49-9AA5-4EB0B2528574}"/>
              </a:ext>
            </a:extLst>
          </p:cNvPr>
          <p:cNvSpPr>
            <a:spLocks noGrp="1"/>
          </p:cNvSpPr>
          <p:nvPr>
            <p:ph type="title"/>
          </p:nvPr>
        </p:nvSpPr>
        <p:spPr>
          <a:xfrm>
            <a:off x="706438" y="2000248"/>
            <a:ext cx="10779124" cy="1828803"/>
          </a:xfrm>
        </p:spPr>
        <p:txBody>
          <a:bodyPr>
            <a:normAutofit fontScale="90000"/>
          </a:bodyPr>
          <a:lstStyle/>
          <a:p>
            <a:br>
              <a:rPr lang="en-US" sz="6400" dirty="0">
                <a:latin typeface="Calibri"/>
                <a:ea typeface="Calibri"/>
                <a:cs typeface="Calibri"/>
              </a:rPr>
            </a:br>
            <a:r>
              <a:rPr lang="en-US" altLang="en-US" sz="3600" b="1" dirty="0"/>
              <a:t>Uncovering St. Pete's Unique Business Mix</a:t>
            </a:r>
            <a:br>
              <a:rPr lang="en-US" altLang="en-US" sz="9600" b="1" dirty="0"/>
            </a:br>
            <a:br>
              <a:rPr lang="en-US" sz="6400" dirty="0">
                <a:latin typeface="Calibri"/>
                <a:ea typeface="Calibri"/>
                <a:cs typeface="Calibri"/>
              </a:rPr>
            </a:br>
            <a:endParaRPr lang="en-US" sz="6400" dirty="0">
              <a:latin typeface="Calibri" panose="020F0502020204030204" pitchFamily="34" charset="0"/>
              <a:ea typeface="Calibri"/>
              <a:cs typeface="Calibri" panose="020F0502020204030204" pitchFamily="34" charset="0"/>
            </a:endParaRPr>
          </a:p>
        </p:txBody>
      </p:sp>
      <p:sp>
        <p:nvSpPr>
          <p:cNvPr id="4" name="Text Placeholder 3">
            <a:extLst>
              <a:ext uri="{FF2B5EF4-FFF2-40B4-BE49-F238E27FC236}">
                <a16:creationId xmlns:a16="http://schemas.microsoft.com/office/drawing/2014/main" id="{1CA854F3-E1E6-B445-9497-094416CE94BE}"/>
              </a:ext>
            </a:extLst>
          </p:cNvPr>
          <p:cNvSpPr>
            <a:spLocks noGrp="1"/>
          </p:cNvSpPr>
          <p:nvPr>
            <p:ph type="body" idx="11"/>
          </p:nvPr>
        </p:nvSpPr>
        <p:spPr>
          <a:xfrm>
            <a:off x="9001125" y="6265401"/>
            <a:ext cx="3190875" cy="396443"/>
          </a:xfrm>
        </p:spPr>
        <p:txBody>
          <a:bodyPr>
            <a:normAutofit/>
          </a:bodyPr>
          <a:lstStyle/>
          <a:p>
            <a:r>
              <a:rPr lang="en-US" dirty="0">
                <a:solidFill>
                  <a:schemeClr val="bg1"/>
                </a:solidFill>
              </a:rPr>
              <a:t>Digital Learning Ecosystem</a:t>
            </a:r>
          </a:p>
        </p:txBody>
      </p:sp>
    </p:spTree>
    <p:extLst>
      <p:ext uri="{BB962C8B-B14F-4D97-AF65-F5344CB8AC3E}">
        <p14:creationId xmlns:p14="http://schemas.microsoft.com/office/powerpoint/2010/main" val="1078244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6BAF9-534F-2CAA-0D58-4E731F47F7E2}"/>
              </a:ext>
            </a:extLst>
          </p:cNvPr>
          <p:cNvSpPr>
            <a:spLocks noGrp="1"/>
          </p:cNvSpPr>
          <p:nvPr>
            <p:ph type="title"/>
          </p:nvPr>
        </p:nvSpPr>
        <p:spPr>
          <a:xfrm>
            <a:off x="838200" y="365125"/>
            <a:ext cx="10350910" cy="1031056"/>
          </a:xfrm>
        </p:spPr>
        <p:txBody>
          <a:bodyPr/>
          <a:lstStyle/>
          <a:p>
            <a:r>
              <a:rPr lang="en-US" dirty="0"/>
              <a:t>Group 3 -    Team members</a:t>
            </a:r>
          </a:p>
        </p:txBody>
      </p:sp>
      <p:sp>
        <p:nvSpPr>
          <p:cNvPr id="3" name="Content Placeholder 2">
            <a:extLst>
              <a:ext uri="{FF2B5EF4-FFF2-40B4-BE49-F238E27FC236}">
                <a16:creationId xmlns:a16="http://schemas.microsoft.com/office/drawing/2014/main" id="{80C73226-21F9-DAE2-20A5-18D6C667251D}"/>
              </a:ext>
            </a:extLst>
          </p:cNvPr>
          <p:cNvSpPr>
            <a:spLocks noGrp="1"/>
          </p:cNvSpPr>
          <p:nvPr>
            <p:ph idx="1"/>
          </p:nvPr>
        </p:nvSpPr>
        <p:spPr>
          <a:xfrm>
            <a:off x="838199" y="1091382"/>
            <a:ext cx="11088329" cy="5085582"/>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sz="1800" b="1" dirty="0"/>
          </a:p>
          <a:p>
            <a:pPr marL="0" indent="0">
              <a:buNone/>
            </a:pPr>
            <a:r>
              <a:rPr lang="en-US" sz="1800" b="1" dirty="0"/>
              <a:t>   Meghanjali    CH               Sai Pavan    B                  Durga Mohan  B               Surendra   M                Mohammed Afeef</a:t>
            </a:r>
          </a:p>
        </p:txBody>
      </p:sp>
      <p:pic>
        <p:nvPicPr>
          <p:cNvPr id="7" name="Picture 6" descr="A person smiling for the camera&#10;&#10;Description automatically generated with low confidence">
            <a:extLst>
              <a:ext uri="{FF2B5EF4-FFF2-40B4-BE49-F238E27FC236}">
                <a16:creationId xmlns:a16="http://schemas.microsoft.com/office/drawing/2014/main" id="{BF343E90-C27E-34EE-5317-F797D609D37F}"/>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942815" y="1500571"/>
            <a:ext cx="1873576" cy="2583243"/>
          </a:xfrm>
          <a:prstGeom prst="rect">
            <a:avLst/>
          </a:prstGeom>
        </p:spPr>
      </p:pic>
      <p:pic>
        <p:nvPicPr>
          <p:cNvPr id="9" name="Picture 8" descr="A picture containing tree, outdoor, person, standing&#10;&#10;Description automatically generated">
            <a:extLst>
              <a:ext uri="{FF2B5EF4-FFF2-40B4-BE49-F238E27FC236}">
                <a16:creationId xmlns:a16="http://schemas.microsoft.com/office/drawing/2014/main" id="{41EEC52A-3CEF-87B9-2F39-60C4CE28B31C}"/>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5394909" y="1526896"/>
            <a:ext cx="1916587" cy="2560267"/>
          </a:xfrm>
          <a:prstGeom prst="rect">
            <a:avLst/>
          </a:prstGeom>
        </p:spPr>
      </p:pic>
      <p:pic>
        <p:nvPicPr>
          <p:cNvPr id="11" name="Picture 10" descr="A person wearing glasses&#10;&#10;Description automatically generated with medium confidence">
            <a:extLst>
              <a:ext uri="{FF2B5EF4-FFF2-40B4-BE49-F238E27FC236}">
                <a16:creationId xmlns:a16="http://schemas.microsoft.com/office/drawing/2014/main" id="{36E6D396-EB3D-2AF2-4725-698360A7C6D1}"/>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3126862" y="1526896"/>
            <a:ext cx="1988558" cy="2556918"/>
          </a:xfrm>
          <a:prstGeom prst="rect">
            <a:avLst/>
          </a:prstGeom>
        </p:spPr>
      </p:pic>
      <p:pic>
        <p:nvPicPr>
          <p:cNvPr id="13" name="Picture 12" descr="A picture containing person, ground, outdoor&#10;&#10;Description automatically generated">
            <a:extLst>
              <a:ext uri="{FF2B5EF4-FFF2-40B4-BE49-F238E27FC236}">
                <a16:creationId xmlns:a16="http://schemas.microsoft.com/office/drawing/2014/main" id="{34D0D075-FDF5-0E2B-8BC7-B16CB81E13B5}"/>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tretch>
            <a:fillRect/>
          </a:stretch>
        </p:blipFill>
        <p:spPr>
          <a:xfrm>
            <a:off x="7628021" y="1523549"/>
            <a:ext cx="1916587" cy="2560266"/>
          </a:xfrm>
          <a:prstGeom prst="rect">
            <a:avLst/>
          </a:prstGeom>
        </p:spPr>
      </p:pic>
      <p:pic>
        <p:nvPicPr>
          <p:cNvPr id="15" name="Picture 14" descr="A person in a suit and tie&#10;&#10;Description automatically generated with medium confidence">
            <a:extLst>
              <a:ext uri="{FF2B5EF4-FFF2-40B4-BE49-F238E27FC236}">
                <a16:creationId xmlns:a16="http://schemas.microsoft.com/office/drawing/2014/main" id="{98DF1691-1D3D-BD49-365F-30F63A42B131}"/>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tretch>
            <a:fillRect/>
          </a:stretch>
        </p:blipFill>
        <p:spPr>
          <a:xfrm>
            <a:off x="9830152" y="1523547"/>
            <a:ext cx="1840173" cy="2560267"/>
          </a:xfrm>
          <a:prstGeom prst="rect">
            <a:avLst/>
          </a:prstGeom>
        </p:spPr>
      </p:pic>
    </p:spTree>
    <p:extLst>
      <p:ext uri="{BB962C8B-B14F-4D97-AF65-F5344CB8AC3E}">
        <p14:creationId xmlns:p14="http://schemas.microsoft.com/office/powerpoint/2010/main" val="2059271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DBAFD-DA4C-9E64-AC33-6D0CBE14AA97}"/>
              </a:ext>
            </a:extLst>
          </p:cNvPr>
          <p:cNvSpPr>
            <a:spLocks noGrp="1"/>
          </p:cNvSpPr>
          <p:nvPr>
            <p:ph type="title"/>
          </p:nvPr>
        </p:nvSpPr>
        <p:spPr/>
        <p:txBody>
          <a:bodyPr/>
          <a:lstStyle/>
          <a:p>
            <a:r>
              <a:rPr lang="en-US" dirty="0"/>
              <a:t>Business Problem Statement</a:t>
            </a:r>
            <a:br>
              <a:rPr lang="en-US" dirty="0"/>
            </a:br>
            <a:endParaRPr lang="en-US" dirty="0"/>
          </a:p>
        </p:txBody>
      </p:sp>
      <p:sp>
        <p:nvSpPr>
          <p:cNvPr id="3" name="Content Placeholder 2">
            <a:extLst>
              <a:ext uri="{FF2B5EF4-FFF2-40B4-BE49-F238E27FC236}">
                <a16:creationId xmlns:a16="http://schemas.microsoft.com/office/drawing/2014/main" id="{CC30A485-B22C-15BF-FD19-B5C020AC4584}"/>
              </a:ext>
            </a:extLst>
          </p:cNvPr>
          <p:cNvSpPr>
            <a:spLocks noGrp="1"/>
          </p:cNvSpPr>
          <p:nvPr>
            <p:ph idx="1"/>
          </p:nvPr>
        </p:nvSpPr>
        <p:spPr/>
        <p:txBody>
          <a:bodyPr/>
          <a:lstStyle/>
          <a:p>
            <a:pPr marL="0" indent="0">
              <a:buNone/>
            </a:pPr>
            <a:r>
              <a:rPr lang="en-US" b="1" dirty="0"/>
              <a:t>Analyze the industry mix/diversity on each commercial corridor in 2023</a:t>
            </a:r>
          </a:p>
          <a:p>
            <a:pPr marL="0" indent="0">
              <a:buNone/>
            </a:pPr>
            <a:r>
              <a:rPr lang="en-US" dirty="0"/>
              <a:t>What is the industry mix/diversity on each commercial corridor? (Individual analysis for each corridor).</a:t>
            </a:r>
          </a:p>
        </p:txBody>
      </p:sp>
    </p:spTree>
    <p:extLst>
      <p:ext uri="{BB962C8B-B14F-4D97-AF65-F5344CB8AC3E}">
        <p14:creationId xmlns:p14="http://schemas.microsoft.com/office/powerpoint/2010/main" val="25852872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DD10D-A32D-AE33-7AD1-0190A560481B}"/>
              </a:ext>
            </a:extLst>
          </p:cNvPr>
          <p:cNvSpPr>
            <a:spLocks noGrp="1"/>
          </p:cNvSpPr>
          <p:nvPr>
            <p:ph type="title"/>
          </p:nvPr>
        </p:nvSpPr>
        <p:spPr/>
        <p:txBody>
          <a:bodyPr/>
          <a:lstStyle/>
          <a:p>
            <a:r>
              <a:rPr lang="en-US" dirty="0"/>
              <a:t>Data set details</a:t>
            </a:r>
          </a:p>
        </p:txBody>
      </p:sp>
      <p:sp>
        <p:nvSpPr>
          <p:cNvPr id="3" name="Content Placeholder 2">
            <a:extLst>
              <a:ext uri="{FF2B5EF4-FFF2-40B4-BE49-F238E27FC236}">
                <a16:creationId xmlns:a16="http://schemas.microsoft.com/office/drawing/2014/main" id="{B2A79BE0-D107-7E96-CECF-AFC99973F2C1}"/>
              </a:ext>
            </a:extLst>
          </p:cNvPr>
          <p:cNvSpPr>
            <a:spLocks noGrp="1"/>
          </p:cNvSpPr>
          <p:nvPr>
            <p:ph idx="1"/>
          </p:nvPr>
        </p:nvSpPr>
        <p:spPr/>
        <p:txBody>
          <a:bodyPr/>
          <a:lstStyle/>
          <a:p>
            <a:pPr marL="0" indent="0">
              <a:buNone/>
            </a:pPr>
            <a:r>
              <a:rPr lang="en-US" sz="2800" dirty="0">
                <a:solidFill>
                  <a:srgbClr val="374151"/>
                </a:solidFill>
                <a:latin typeface="+mn-lt"/>
              </a:rPr>
              <a:t>City of St. Petersburg. "Business Tax ID Data for Properties on Commercial Corridors within the South St. Petersburg CRA." St. Pete Economic Development, Community Redevelopment Areas. Accessed [2023], </a:t>
            </a:r>
            <a:r>
              <a:rPr lang="en-US" sz="2800" u="sng" dirty="0">
                <a:latin typeface="+mn-lt"/>
                <a:hlinkClick r:id="rId2"/>
              </a:rPr>
              <a:t>https://www.stpete.org/business/economic_development/community_redevelopment_areas.php</a:t>
            </a:r>
            <a:endParaRPr lang="en-US" dirty="0"/>
          </a:p>
        </p:txBody>
      </p:sp>
    </p:spTree>
    <p:extLst>
      <p:ext uri="{BB962C8B-B14F-4D97-AF65-F5344CB8AC3E}">
        <p14:creationId xmlns:p14="http://schemas.microsoft.com/office/powerpoint/2010/main" val="379761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AutoShape 4">
            <a:extLst>
              <a:ext uri="{FF2B5EF4-FFF2-40B4-BE49-F238E27FC236}">
                <a16:creationId xmlns:a16="http://schemas.microsoft.com/office/drawing/2014/main" id="{02557718-82C5-6687-3FE3-073796E60663}"/>
              </a:ext>
            </a:extLst>
          </p:cNvPr>
          <p:cNvSpPr>
            <a:spLocks noChangeArrowheads="1"/>
          </p:cNvSpPr>
          <p:nvPr/>
        </p:nvSpPr>
        <p:spPr bwMode="auto">
          <a:xfrm>
            <a:off x="3965443" y="1347721"/>
            <a:ext cx="4362649" cy="5335654"/>
          </a:xfrm>
          <a:prstGeom prst="roundRect">
            <a:avLst>
              <a:gd name="adj" fmla="val 7000"/>
            </a:avLst>
          </a:prstGeom>
          <a:solidFill>
            <a:schemeClr val="bg1"/>
          </a:solidFill>
          <a:ln w="9525">
            <a:solidFill>
              <a:schemeClr val="tx1"/>
            </a:solidFill>
            <a:round/>
            <a:headEnd/>
            <a:tailEnd/>
          </a:ln>
        </p:spPr>
        <p:txBody>
          <a:bodyPr wrap="none" anchor="ctr"/>
          <a:lstStyle>
            <a:lvl1pPr>
              <a:defRPr sz="8600">
                <a:solidFill>
                  <a:schemeClr val="tx1"/>
                </a:solidFill>
                <a:latin typeface="Arial" panose="020B0604020202020204" pitchFamily="34" charset="0"/>
              </a:defRPr>
            </a:lvl1pPr>
            <a:lvl2pPr marL="742950" indent="-285750">
              <a:defRPr sz="8600">
                <a:solidFill>
                  <a:schemeClr val="tx1"/>
                </a:solidFill>
                <a:latin typeface="Arial" panose="020B0604020202020204" pitchFamily="34" charset="0"/>
              </a:defRPr>
            </a:lvl2pPr>
            <a:lvl3pPr marL="1143000" indent="-228600">
              <a:defRPr sz="8600">
                <a:solidFill>
                  <a:schemeClr val="tx1"/>
                </a:solidFill>
                <a:latin typeface="Arial" panose="020B0604020202020204" pitchFamily="34" charset="0"/>
              </a:defRPr>
            </a:lvl3pPr>
            <a:lvl4pPr marL="1600200" indent="-228600">
              <a:defRPr sz="8600">
                <a:solidFill>
                  <a:schemeClr val="tx1"/>
                </a:solidFill>
                <a:latin typeface="Arial" panose="020B0604020202020204" pitchFamily="34" charset="0"/>
              </a:defRPr>
            </a:lvl4pPr>
            <a:lvl5pPr marL="2057400" indent="-228600">
              <a:defRPr sz="8600">
                <a:solidFill>
                  <a:schemeClr val="tx1"/>
                </a:solidFill>
                <a:latin typeface="Arial" panose="020B0604020202020204" pitchFamily="34" charset="0"/>
              </a:defRPr>
            </a:lvl5pPr>
            <a:lvl6pPr marL="2514600" indent="-228600" eaLnBrk="0" fontAlgn="base" hangingPunct="0">
              <a:spcBef>
                <a:spcPct val="0"/>
              </a:spcBef>
              <a:spcAft>
                <a:spcPct val="0"/>
              </a:spcAft>
              <a:defRPr sz="8600">
                <a:solidFill>
                  <a:schemeClr val="tx1"/>
                </a:solidFill>
                <a:latin typeface="Arial" panose="020B0604020202020204" pitchFamily="34" charset="0"/>
              </a:defRPr>
            </a:lvl6pPr>
            <a:lvl7pPr marL="2971800" indent="-228600" eaLnBrk="0" fontAlgn="base" hangingPunct="0">
              <a:spcBef>
                <a:spcPct val="0"/>
              </a:spcBef>
              <a:spcAft>
                <a:spcPct val="0"/>
              </a:spcAft>
              <a:defRPr sz="8600">
                <a:solidFill>
                  <a:schemeClr val="tx1"/>
                </a:solidFill>
                <a:latin typeface="Arial" panose="020B0604020202020204" pitchFamily="34" charset="0"/>
              </a:defRPr>
            </a:lvl7pPr>
            <a:lvl8pPr marL="3429000" indent="-228600" eaLnBrk="0" fontAlgn="base" hangingPunct="0">
              <a:spcBef>
                <a:spcPct val="0"/>
              </a:spcBef>
              <a:spcAft>
                <a:spcPct val="0"/>
              </a:spcAft>
              <a:defRPr sz="8600">
                <a:solidFill>
                  <a:schemeClr val="tx1"/>
                </a:solidFill>
                <a:latin typeface="Arial" panose="020B0604020202020204" pitchFamily="34" charset="0"/>
              </a:defRPr>
            </a:lvl8pPr>
            <a:lvl9pPr marL="3886200" indent="-228600" eaLnBrk="0" fontAlgn="base" hangingPunct="0">
              <a:spcBef>
                <a:spcPct val="0"/>
              </a:spcBef>
              <a:spcAft>
                <a:spcPct val="0"/>
              </a:spcAft>
              <a:defRPr sz="8600">
                <a:solidFill>
                  <a:schemeClr val="tx1"/>
                </a:solidFill>
                <a:latin typeface="Arial" panose="020B0604020202020204" pitchFamily="34" charset="0"/>
              </a:defRPr>
            </a:lvl9pPr>
          </a:lstStyle>
          <a:p>
            <a:pPr algn="ctr" eaLnBrk="1" hangingPunct="1"/>
            <a:endParaRPr lang="en-US" altLang="en-US" sz="1791"/>
          </a:p>
        </p:txBody>
      </p:sp>
      <p:sp>
        <p:nvSpPr>
          <p:cNvPr id="3075" name="AutoShape 4">
            <a:extLst>
              <a:ext uri="{FF2B5EF4-FFF2-40B4-BE49-F238E27FC236}">
                <a16:creationId xmlns:a16="http://schemas.microsoft.com/office/drawing/2014/main" id="{60B84BF8-854C-75EA-87CD-545DA1AE8ECD}"/>
              </a:ext>
            </a:extLst>
          </p:cNvPr>
          <p:cNvSpPr>
            <a:spLocks noChangeArrowheads="1"/>
          </p:cNvSpPr>
          <p:nvPr/>
        </p:nvSpPr>
        <p:spPr bwMode="auto">
          <a:xfrm>
            <a:off x="1713508" y="1313326"/>
            <a:ext cx="2144448" cy="5335654"/>
          </a:xfrm>
          <a:prstGeom prst="roundRect">
            <a:avLst>
              <a:gd name="adj" fmla="val 7000"/>
            </a:avLst>
          </a:prstGeom>
          <a:solidFill>
            <a:schemeClr val="bg1"/>
          </a:solidFill>
          <a:ln w="9525">
            <a:solidFill>
              <a:schemeClr val="tx1"/>
            </a:solidFill>
            <a:round/>
            <a:headEnd/>
            <a:tailEnd/>
          </a:ln>
        </p:spPr>
        <p:txBody>
          <a:bodyPr wrap="none" anchor="ctr"/>
          <a:lstStyle>
            <a:lvl1pPr>
              <a:defRPr sz="8600">
                <a:solidFill>
                  <a:schemeClr val="tx1"/>
                </a:solidFill>
                <a:latin typeface="Arial" panose="020B0604020202020204" pitchFamily="34" charset="0"/>
              </a:defRPr>
            </a:lvl1pPr>
            <a:lvl2pPr marL="742950" indent="-285750">
              <a:defRPr sz="8600">
                <a:solidFill>
                  <a:schemeClr val="tx1"/>
                </a:solidFill>
                <a:latin typeface="Arial" panose="020B0604020202020204" pitchFamily="34" charset="0"/>
              </a:defRPr>
            </a:lvl2pPr>
            <a:lvl3pPr marL="1143000" indent="-228600">
              <a:defRPr sz="8600">
                <a:solidFill>
                  <a:schemeClr val="tx1"/>
                </a:solidFill>
                <a:latin typeface="Arial" panose="020B0604020202020204" pitchFamily="34" charset="0"/>
              </a:defRPr>
            </a:lvl3pPr>
            <a:lvl4pPr marL="1600200" indent="-228600">
              <a:defRPr sz="8600">
                <a:solidFill>
                  <a:schemeClr val="tx1"/>
                </a:solidFill>
                <a:latin typeface="Arial" panose="020B0604020202020204" pitchFamily="34" charset="0"/>
              </a:defRPr>
            </a:lvl4pPr>
            <a:lvl5pPr marL="2057400" indent="-228600">
              <a:defRPr sz="8600">
                <a:solidFill>
                  <a:schemeClr val="tx1"/>
                </a:solidFill>
                <a:latin typeface="Arial" panose="020B0604020202020204" pitchFamily="34" charset="0"/>
              </a:defRPr>
            </a:lvl5pPr>
            <a:lvl6pPr marL="2514600" indent="-228600" eaLnBrk="0" fontAlgn="base" hangingPunct="0">
              <a:spcBef>
                <a:spcPct val="0"/>
              </a:spcBef>
              <a:spcAft>
                <a:spcPct val="0"/>
              </a:spcAft>
              <a:defRPr sz="8600">
                <a:solidFill>
                  <a:schemeClr val="tx1"/>
                </a:solidFill>
                <a:latin typeface="Arial" panose="020B0604020202020204" pitchFamily="34" charset="0"/>
              </a:defRPr>
            </a:lvl6pPr>
            <a:lvl7pPr marL="2971800" indent="-228600" eaLnBrk="0" fontAlgn="base" hangingPunct="0">
              <a:spcBef>
                <a:spcPct val="0"/>
              </a:spcBef>
              <a:spcAft>
                <a:spcPct val="0"/>
              </a:spcAft>
              <a:defRPr sz="8600">
                <a:solidFill>
                  <a:schemeClr val="tx1"/>
                </a:solidFill>
                <a:latin typeface="Arial" panose="020B0604020202020204" pitchFamily="34" charset="0"/>
              </a:defRPr>
            </a:lvl7pPr>
            <a:lvl8pPr marL="3429000" indent="-228600" eaLnBrk="0" fontAlgn="base" hangingPunct="0">
              <a:spcBef>
                <a:spcPct val="0"/>
              </a:spcBef>
              <a:spcAft>
                <a:spcPct val="0"/>
              </a:spcAft>
              <a:defRPr sz="8600">
                <a:solidFill>
                  <a:schemeClr val="tx1"/>
                </a:solidFill>
                <a:latin typeface="Arial" panose="020B0604020202020204" pitchFamily="34" charset="0"/>
              </a:defRPr>
            </a:lvl8pPr>
            <a:lvl9pPr marL="3886200" indent="-228600" eaLnBrk="0" fontAlgn="base" hangingPunct="0">
              <a:spcBef>
                <a:spcPct val="0"/>
              </a:spcBef>
              <a:spcAft>
                <a:spcPct val="0"/>
              </a:spcAft>
              <a:defRPr sz="8600">
                <a:solidFill>
                  <a:schemeClr val="tx1"/>
                </a:solidFill>
                <a:latin typeface="Arial" panose="020B0604020202020204" pitchFamily="34" charset="0"/>
              </a:defRPr>
            </a:lvl9pPr>
          </a:lstStyle>
          <a:p>
            <a:pPr algn="ctr" eaLnBrk="1" hangingPunct="1"/>
            <a:endParaRPr lang="en-US" altLang="en-US" sz="1791"/>
          </a:p>
        </p:txBody>
      </p:sp>
      <p:sp>
        <p:nvSpPr>
          <p:cNvPr id="3076" name="AutoShape 13">
            <a:extLst>
              <a:ext uri="{FF2B5EF4-FFF2-40B4-BE49-F238E27FC236}">
                <a16:creationId xmlns:a16="http://schemas.microsoft.com/office/drawing/2014/main" id="{69A5C02D-EB66-90D9-6264-0C91A5E56A82}"/>
              </a:ext>
            </a:extLst>
          </p:cNvPr>
          <p:cNvSpPr>
            <a:spLocks noChangeArrowheads="1"/>
          </p:cNvSpPr>
          <p:nvPr/>
        </p:nvSpPr>
        <p:spPr bwMode="auto">
          <a:xfrm>
            <a:off x="1714500" y="239779"/>
            <a:ext cx="8776560" cy="1012031"/>
          </a:xfrm>
          <a:prstGeom prst="roundRect">
            <a:avLst>
              <a:gd name="adj" fmla="val 10870"/>
            </a:avLst>
          </a:prstGeom>
          <a:solidFill>
            <a:schemeClr val="bg1"/>
          </a:solidFill>
          <a:ln w="9525">
            <a:solidFill>
              <a:schemeClr val="tx1"/>
            </a:solidFill>
            <a:round/>
            <a:headEnd/>
            <a:tailEnd/>
          </a:ln>
        </p:spPr>
        <p:txBody>
          <a:bodyPr wrap="none" anchor="ctr"/>
          <a:lstStyle>
            <a:lvl1pPr defTabSz="4389438">
              <a:defRPr sz="8600">
                <a:solidFill>
                  <a:schemeClr val="tx1"/>
                </a:solidFill>
                <a:latin typeface="Arial" panose="020B0604020202020204" pitchFamily="34" charset="0"/>
              </a:defRPr>
            </a:lvl1pPr>
            <a:lvl2pPr marL="742950" indent="-285750" defTabSz="4389438">
              <a:defRPr sz="8600">
                <a:solidFill>
                  <a:schemeClr val="tx1"/>
                </a:solidFill>
                <a:latin typeface="Arial" panose="020B0604020202020204" pitchFamily="34" charset="0"/>
              </a:defRPr>
            </a:lvl2pPr>
            <a:lvl3pPr marL="1143000" indent="-228600" defTabSz="4389438">
              <a:defRPr sz="8600">
                <a:solidFill>
                  <a:schemeClr val="tx1"/>
                </a:solidFill>
                <a:latin typeface="Arial" panose="020B0604020202020204" pitchFamily="34" charset="0"/>
              </a:defRPr>
            </a:lvl3pPr>
            <a:lvl4pPr marL="1600200" indent="-228600" defTabSz="4389438">
              <a:defRPr sz="8600">
                <a:solidFill>
                  <a:schemeClr val="tx1"/>
                </a:solidFill>
                <a:latin typeface="Arial" panose="020B0604020202020204" pitchFamily="34" charset="0"/>
              </a:defRPr>
            </a:lvl4pPr>
            <a:lvl5pPr marL="2057400" indent="-228600" defTabSz="4389438">
              <a:defRPr sz="8600">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sz="8600">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sz="8600">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sz="8600">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sz="8600">
                <a:solidFill>
                  <a:schemeClr val="tx1"/>
                </a:solidFill>
                <a:latin typeface="Arial" panose="020B0604020202020204" pitchFamily="34" charset="0"/>
              </a:defRPr>
            </a:lvl9pPr>
          </a:lstStyle>
          <a:p>
            <a:pPr algn="ctr" eaLnBrk="1" hangingPunct="1"/>
            <a:endParaRPr lang="en-US" altLang="en-US" sz="1791">
              <a:solidFill>
                <a:schemeClr val="bg1"/>
              </a:solidFill>
            </a:endParaRPr>
          </a:p>
        </p:txBody>
      </p:sp>
      <p:sp>
        <p:nvSpPr>
          <p:cNvPr id="3077" name="Text Box 14">
            <a:extLst>
              <a:ext uri="{FF2B5EF4-FFF2-40B4-BE49-F238E27FC236}">
                <a16:creationId xmlns:a16="http://schemas.microsoft.com/office/drawing/2014/main" id="{95C53411-F307-F936-CC93-122D0E5BEEB8}"/>
              </a:ext>
            </a:extLst>
          </p:cNvPr>
          <p:cNvSpPr txBox="1">
            <a:spLocks noChangeArrowheads="1"/>
          </p:cNvSpPr>
          <p:nvPr/>
        </p:nvSpPr>
        <p:spPr bwMode="auto">
          <a:xfrm>
            <a:off x="1700940" y="215305"/>
            <a:ext cx="8790120" cy="110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389438">
              <a:defRPr sz="8600">
                <a:solidFill>
                  <a:schemeClr val="tx1"/>
                </a:solidFill>
                <a:latin typeface="Arial" panose="020B0604020202020204" pitchFamily="34" charset="0"/>
              </a:defRPr>
            </a:lvl1pPr>
            <a:lvl2pPr marL="742950" indent="-285750" defTabSz="4389438">
              <a:defRPr sz="8600">
                <a:solidFill>
                  <a:schemeClr val="tx1"/>
                </a:solidFill>
                <a:latin typeface="Arial" panose="020B0604020202020204" pitchFamily="34" charset="0"/>
              </a:defRPr>
            </a:lvl2pPr>
            <a:lvl3pPr marL="1143000" indent="-228600" defTabSz="4389438">
              <a:defRPr sz="8600">
                <a:solidFill>
                  <a:schemeClr val="tx1"/>
                </a:solidFill>
                <a:latin typeface="Arial" panose="020B0604020202020204" pitchFamily="34" charset="0"/>
              </a:defRPr>
            </a:lvl3pPr>
            <a:lvl4pPr marL="1600200" indent="-228600" defTabSz="4389438">
              <a:defRPr sz="8600">
                <a:solidFill>
                  <a:schemeClr val="tx1"/>
                </a:solidFill>
                <a:latin typeface="Arial" panose="020B0604020202020204" pitchFamily="34" charset="0"/>
              </a:defRPr>
            </a:lvl4pPr>
            <a:lvl5pPr marL="2057400" indent="-228600" defTabSz="4389438">
              <a:defRPr sz="8600">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sz="8600">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sz="8600">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sz="8600">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sz="8600">
                <a:solidFill>
                  <a:schemeClr val="tx1"/>
                </a:solidFill>
                <a:latin typeface="Arial" panose="020B0604020202020204" pitchFamily="34" charset="0"/>
              </a:defRPr>
            </a:lvl9pPr>
          </a:lstStyle>
          <a:p>
            <a:pPr algn="ctr" eaLnBrk="1" hangingPunct="1">
              <a:spcBef>
                <a:spcPct val="50000"/>
              </a:spcBef>
            </a:pPr>
            <a:r>
              <a:rPr lang="en-US" altLang="en-US" sz="2604" b="1"/>
              <a:t>Uncovering St. Pete's Unique Business Mix</a:t>
            </a:r>
          </a:p>
          <a:p>
            <a:pPr algn="ctr" eaLnBrk="1" hangingPunct="1"/>
            <a:r>
              <a:rPr lang="en-US" altLang="en-US" sz="1000" b="1" i="1"/>
              <a:t>	Durga Mohan Bathula, Sai Pavan Banala, Meghanjali Chennupati,</a:t>
            </a:r>
          </a:p>
          <a:p>
            <a:pPr algn="ctr" eaLnBrk="1" hangingPunct="1"/>
            <a:r>
              <a:rPr lang="en-US" altLang="en-US" sz="1000" b="1" i="1"/>
              <a:t>           Mohammed Afeef Shaik, Surendra Maddipati</a:t>
            </a:r>
          </a:p>
          <a:p>
            <a:pPr algn="ctr" eaLnBrk="1" hangingPunct="1"/>
            <a:r>
              <a:rPr lang="en-US" altLang="en-US" sz="1000" b="1" i="1"/>
              <a:t>School of Information and Systems Management</a:t>
            </a:r>
          </a:p>
          <a:p>
            <a:pPr algn="ctr" eaLnBrk="1" hangingPunct="1"/>
            <a:r>
              <a:rPr lang="en-US" altLang="en-US" sz="1000" b="1" i="1"/>
              <a:t>Enterprise Information Systems Management – ISM6155</a:t>
            </a:r>
          </a:p>
        </p:txBody>
      </p:sp>
      <p:sp>
        <p:nvSpPr>
          <p:cNvPr id="3078" name="AutoShape 30">
            <a:extLst>
              <a:ext uri="{FF2B5EF4-FFF2-40B4-BE49-F238E27FC236}">
                <a16:creationId xmlns:a16="http://schemas.microsoft.com/office/drawing/2014/main" id="{9D5F2FDD-199B-FCAF-E2D8-76A07AA3DFDB}"/>
              </a:ext>
            </a:extLst>
          </p:cNvPr>
          <p:cNvSpPr>
            <a:spLocks noChangeArrowheads="1"/>
          </p:cNvSpPr>
          <p:nvPr/>
        </p:nvSpPr>
        <p:spPr bwMode="auto">
          <a:xfrm>
            <a:off x="8344958" y="1347721"/>
            <a:ext cx="2227792" cy="5319779"/>
          </a:xfrm>
          <a:prstGeom prst="roundRect">
            <a:avLst>
              <a:gd name="adj" fmla="val 7000"/>
            </a:avLst>
          </a:prstGeom>
          <a:solidFill>
            <a:schemeClr val="bg1"/>
          </a:solidFill>
          <a:ln w="9525">
            <a:solidFill>
              <a:schemeClr val="tx1"/>
            </a:solidFill>
            <a:round/>
            <a:headEnd/>
            <a:tailEnd/>
          </a:ln>
        </p:spPr>
        <p:txBody>
          <a:bodyPr wrap="none" anchor="ctr"/>
          <a:lstStyle>
            <a:lvl1pPr>
              <a:defRPr sz="8600">
                <a:solidFill>
                  <a:schemeClr val="tx1"/>
                </a:solidFill>
                <a:latin typeface="Arial" panose="020B0604020202020204" pitchFamily="34" charset="0"/>
              </a:defRPr>
            </a:lvl1pPr>
            <a:lvl2pPr marL="742950" indent="-285750">
              <a:defRPr sz="8600">
                <a:solidFill>
                  <a:schemeClr val="tx1"/>
                </a:solidFill>
                <a:latin typeface="Arial" panose="020B0604020202020204" pitchFamily="34" charset="0"/>
              </a:defRPr>
            </a:lvl2pPr>
            <a:lvl3pPr marL="1143000" indent="-228600">
              <a:defRPr sz="8600">
                <a:solidFill>
                  <a:schemeClr val="tx1"/>
                </a:solidFill>
                <a:latin typeface="Arial" panose="020B0604020202020204" pitchFamily="34" charset="0"/>
              </a:defRPr>
            </a:lvl3pPr>
            <a:lvl4pPr marL="1600200" indent="-228600">
              <a:defRPr sz="8600">
                <a:solidFill>
                  <a:schemeClr val="tx1"/>
                </a:solidFill>
                <a:latin typeface="Arial" panose="020B0604020202020204" pitchFamily="34" charset="0"/>
              </a:defRPr>
            </a:lvl4pPr>
            <a:lvl5pPr marL="2057400" indent="-228600">
              <a:defRPr sz="8600">
                <a:solidFill>
                  <a:schemeClr val="tx1"/>
                </a:solidFill>
                <a:latin typeface="Arial" panose="020B0604020202020204" pitchFamily="34" charset="0"/>
              </a:defRPr>
            </a:lvl5pPr>
            <a:lvl6pPr marL="2514600" indent="-228600" eaLnBrk="0" fontAlgn="base" hangingPunct="0">
              <a:spcBef>
                <a:spcPct val="0"/>
              </a:spcBef>
              <a:spcAft>
                <a:spcPct val="0"/>
              </a:spcAft>
              <a:defRPr sz="8600">
                <a:solidFill>
                  <a:schemeClr val="tx1"/>
                </a:solidFill>
                <a:latin typeface="Arial" panose="020B0604020202020204" pitchFamily="34" charset="0"/>
              </a:defRPr>
            </a:lvl6pPr>
            <a:lvl7pPr marL="2971800" indent="-228600" eaLnBrk="0" fontAlgn="base" hangingPunct="0">
              <a:spcBef>
                <a:spcPct val="0"/>
              </a:spcBef>
              <a:spcAft>
                <a:spcPct val="0"/>
              </a:spcAft>
              <a:defRPr sz="8600">
                <a:solidFill>
                  <a:schemeClr val="tx1"/>
                </a:solidFill>
                <a:latin typeface="Arial" panose="020B0604020202020204" pitchFamily="34" charset="0"/>
              </a:defRPr>
            </a:lvl7pPr>
            <a:lvl8pPr marL="3429000" indent="-228600" eaLnBrk="0" fontAlgn="base" hangingPunct="0">
              <a:spcBef>
                <a:spcPct val="0"/>
              </a:spcBef>
              <a:spcAft>
                <a:spcPct val="0"/>
              </a:spcAft>
              <a:defRPr sz="8600">
                <a:solidFill>
                  <a:schemeClr val="tx1"/>
                </a:solidFill>
                <a:latin typeface="Arial" panose="020B0604020202020204" pitchFamily="34" charset="0"/>
              </a:defRPr>
            </a:lvl8pPr>
            <a:lvl9pPr marL="3886200" indent="-228600" eaLnBrk="0" fontAlgn="base" hangingPunct="0">
              <a:spcBef>
                <a:spcPct val="0"/>
              </a:spcBef>
              <a:spcAft>
                <a:spcPct val="0"/>
              </a:spcAft>
              <a:defRPr sz="8600">
                <a:solidFill>
                  <a:schemeClr val="tx1"/>
                </a:solidFill>
                <a:latin typeface="Arial" panose="020B0604020202020204" pitchFamily="34" charset="0"/>
              </a:defRPr>
            </a:lvl9pPr>
          </a:lstStyle>
          <a:p>
            <a:pPr algn="ctr" eaLnBrk="1" hangingPunct="1"/>
            <a:endParaRPr lang="en-US" altLang="en-US" sz="1791"/>
          </a:p>
        </p:txBody>
      </p:sp>
      <p:sp>
        <p:nvSpPr>
          <p:cNvPr id="3079" name="Text Box 9">
            <a:extLst>
              <a:ext uri="{FF2B5EF4-FFF2-40B4-BE49-F238E27FC236}">
                <a16:creationId xmlns:a16="http://schemas.microsoft.com/office/drawing/2014/main" id="{16CC7BC5-09D4-E619-4D8E-9F8FE48B24B1}"/>
              </a:ext>
            </a:extLst>
          </p:cNvPr>
          <p:cNvSpPr txBox="1">
            <a:spLocks noChangeArrowheads="1"/>
          </p:cNvSpPr>
          <p:nvPr/>
        </p:nvSpPr>
        <p:spPr bwMode="auto">
          <a:xfrm>
            <a:off x="1788914" y="1721445"/>
            <a:ext cx="2012818" cy="289887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389438">
              <a:defRPr sz="8600">
                <a:solidFill>
                  <a:schemeClr val="tx1"/>
                </a:solidFill>
                <a:latin typeface="Arial" panose="020B0604020202020204" pitchFamily="34" charset="0"/>
              </a:defRPr>
            </a:lvl1pPr>
            <a:lvl2pPr marL="742950" indent="-285750" defTabSz="4389438">
              <a:defRPr sz="8600">
                <a:solidFill>
                  <a:schemeClr val="tx1"/>
                </a:solidFill>
                <a:latin typeface="Arial" panose="020B0604020202020204" pitchFamily="34" charset="0"/>
              </a:defRPr>
            </a:lvl2pPr>
            <a:lvl3pPr marL="1143000" indent="-228600" defTabSz="4389438">
              <a:defRPr sz="8600">
                <a:solidFill>
                  <a:schemeClr val="tx1"/>
                </a:solidFill>
                <a:latin typeface="Arial" panose="020B0604020202020204" pitchFamily="34" charset="0"/>
              </a:defRPr>
            </a:lvl3pPr>
            <a:lvl4pPr marL="1600200" indent="-228600" defTabSz="4389438">
              <a:defRPr sz="8600">
                <a:solidFill>
                  <a:schemeClr val="tx1"/>
                </a:solidFill>
                <a:latin typeface="Arial" panose="020B0604020202020204" pitchFamily="34" charset="0"/>
              </a:defRPr>
            </a:lvl4pPr>
            <a:lvl5pPr marL="2057400" indent="-228600" defTabSz="4389438">
              <a:defRPr sz="8600">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sz="8600">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sz="8600">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sz="8600">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sz="8600">
                <a:solidFill>
                  <a:schemeClr val="tx1"/>
                </a:solidFill>
                <a:latin typeface="Arial" panose="020B0604020202020204" pitchFamily="34" charset="0"/>
              </a:defRPr>
            </a:lvl9pPr>
          </a:lstStyle>
          <a:p>
            <a:pPr algn="just">
              <a:spcAft>
                <a:spcPts val="250"/>
              </a:spcAft>
            </a:pPr>
            <a:r>
              <a:rPr lang="en-US" altLang="en-US" sz="583"/>
              <a:t>Cities are dynamic and diverse ecosystems with businesses of all sizes playing an important role in economic growth and employment creation. The distribution of business across different regions in a city can provide useful insights about the diversity of the businesses and most importantly the economic growth created by all those individual businesses.</a:t>
            </a:r>
          </a:p>
          <a:p>
            <a:pPr algn="just">
              <a:spcAft>
                <a:spcPts val="250"/>
              </a:spcAft>
            </a:pPr>
            <a:r>
              <a:rPr lang="en-US" altLang="en-US" sz="583"/>
              <a:t>In this project, we are focusing on St. Petersburg, which is a city on the Florida’s gulf coast and part of the Tampa Bay area. St. Pete is a lively city with a range and variety of businesses and sectors. Our goal is to examine the diversity of businesses that exist in the city’s eight corridors and provide a detailed assessment of the commercial landscape of those eight corridors. We map the distribution of these businesses by the type of the sector and location using data analysis and visualization techniques and identifying various patterns which may help new investors or entrepreneurs to establish businesses.</a:t>
            </a:r>
          </a:p>
          <a:p>
            <a:pPr algn="just">
              <a:spcAft>
                <a:spcPts val="250"/>
              </a:spcAft>
            </a:pPr>
            <a:r>
              <a:rPr lang="en-US" altLang="en-US" sz="583"/>
              <a:t>This analysis highlights the distinct characteristics of each corridor. This research of ours aims identify the potential opportunities of growth , innovation and investment. </a:t>
            </a:r>
          </a:p>
          <a:p>
            <a:pPr algn="just">
              <a:spcAft>
                <a:spcPts val="250"/>
              </a:spcAft>
            </a:pPr>
            <a:r>
              <a:rPr lang="en-US" altLang="en-US" sz="583"/>
              <a:t>For this project we used Power BI, a powerful data visualization tool. It provides a wide range of tools and methods for visualizing the data, by which we can several gain insights for the data provided. Our goal is get the percentage of all the businesses in a particular corridor, we used several techniques in Power BI to extract this information from the dataset provided.</a:t>
            </a:r>
          </a:p>
        </p:txBody>
      </p:sp>
      <p:sp>
        <p:nvSpPr>
          <p:cNvPr id="3080" name="Text Box 10">
            <a:extLst>
              <a:ext uri="{FF2B5EF4-FFF2-40B4-BE49-F238E27FC236}">
                <a16:creationId xmlns:a16="http://schemas.microsoft.com/office/drawing/2014/main" id="{AD756652-73F2-C6C0-B9B2-F42B02415AD5}"/>
              </a:ext>
            </a:extLst>
          </p:cNvPr>
          <p:cNvSpPr txBox="1">
            <a:spLocks noChangeArrowheads="1"/>
          </p:cNvSpPr>
          <p:nvPr/>
        </p:nvSpPr>
        <p:spPr bwMode="auto">
          <a:xfrm>
            <a:off x="1700940" y="4437724"/>
            <a:ext cx="2059450" cy="367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389438">
              <a:defRPr sz="8600">
                <a:solidFill>
                  <a:schemeClr val="tx1"/>
                </a:solidFill>
                <a:latin typeface="Arial" panose="020B0604020202020204" pitchFamily="34" charset="0"/>
              </a:defRPr>
            </a:lvl1pPr>
            <a:lvl2pPr marL="742950" indent="-285750" defTabSz="4389438">
              <a:defRPr sz="8600">
                <a:solidFill>
                  <a:schemeClr val="tx1"/>
                </a:solidFill>
                <a:latin typeface="Arial" panose="020B0604020202020204" pitchFamily="34" charset="0"/>
              </a:defRPr>
            </a:lvl2pPr>
            <a:lvl3pPr marL="1143000" indent="-228600" defTabSz="4389438">
              <a:defRPr sz="8600">
                <a:solidFill>
                  <a:schemeClr val="tx1"/>
                </a:solidFill>
                <a:latin typeface="Arial" panose="020B0604020202020204" pitchFamily="34" charset="0"/>
              </a:defRPr>
            </a:lvl3pPr>
            <a:lvl4pPr marL="1600200" indent="-228600" defTabSz="4389438">
              <a:defRPr sz="8600">
                <a:solidFill>
                  <a:schemeClr val="tx1"/>
                </a:solidFill>
                <a:latin typeface="Arial" panose="020B0604020202020204" pitchFamily="34" charset="0"/>
              </a:defRPr>
            </a:lvl4pPr>
            <a:lvl5pPr marL="2057400" indent="-228600" defTabSz="4389438">
              <a:defRPr sz="8600">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sz="8600">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sz="8600">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sz="8600">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sz="8600">
                <a:solidFill>
                  <a:schemeClr val="tx1"/>
                </a:solidFill>
                <a:latin typeface="Arial" panose="020B0604020202020204" pitchFamily="34" charset="0"/>
              </a:defRPr>
            </a:lvl9pPr>
          </a:lstStyle>
          <a:p>
            <a:pPr algn="ctr" eaLnBrk="1" hangingPunct="1">
              <a:spcBef>
                <a:spcPct val="50000"/>
              </a:spcBef>
            </a:pPr>
            <a:r>
              <a:rPr lang="en-US" altLang="en-US" sz="1791" b="1"/>
              <a:t>Methods</a:t>
            </a:r>
          </a:p>
        </p:txBody>
      </p:sp>
      <p:sp>
        <p:nvSpPr>
          <p:cNvPr id="3081" name="Text Box 11">
            <a:extLst>
              <a:ext uri="{FF2B5EF4-FFF2-40B4-BE49-F238E27FC236}">
                <a16:creationId xmlns:a16="http://schemas.microsoft.com/office/drawing/2014/main" id="{9406B86A-DDFB-04DC-E921-1BDFBE729F37}"/>
              </a:ext>
            </a:extLst>
          </p:cNvPr>
          <p:cNvSpPr txBox="1">
            <a:spLocks noChangeArrowheads="1"/>
          </p:cNvSpPr>
          <p:nvPr/>
        </p:nvSpPr>
        <p:spPr bwMode="auto">
          <a:xfrm>
            <a:off x="8458729" y="1475052"/>
            <a:ext cx="1821987" cy="367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389438">
              <a:defRPr sz="8600">
                <a:solidFill>
                  <a:schemeClr val="tx1"/>
                </a:solidFill>
                <a:latin typeface="Arial" panose="020B0604020202020204" pitchFamily="34" charset="0"/>
              </a:defRPr>
            </a:lvl1pPr>
            <a:lvl2pPr marL="742950" indent="-285750" defTabSz="4389438">
              <a:defRPr sz="8600">
                <a:solidFill>
                  <a:schemeClr val="tx1"/>
                </a:solidFill>
                <a:latin typeface="Arial" panose="020B0604020202020204" pitchFamily="34" charset="0"/>
              </a:defRPr>
            </a:lvl2pPr>
            <a:lvl3pPr marL="1143000" indent="-228600" defTabSz="4389438">
              <a:defRPr sz="8600">
                <a:solidFill>
                  <a:schemeClr val="tx1"/>
                </a:solidFill>
                <a:latin typeface="Arial" panose="020B0604020202020204" pitchFamily="34" charset="0"/>
              </a:defRPr>
            </a:lvl3pPr>
            <a:lvl4pPr marL="1600200" indent="-228600" defTabSz="4389438">
              <a:defRPr sz="8600">
                <a:solidFill>
                  <a:schemeClr val="tx1"/>
                </a:solidFill>
                <a:latin typeface="Arial" panose="020B0604020202020204" pitchFamily="34" charset="0"/>
              </a:defRPr>
            </a:lvl4pPr>
            <a:lvl5pPr marL="2057400" indent="-228600" defTabSz="4389438">
              <a:defRPr sz="8600">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sz="8600">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sz="8600">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sz="8600">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sz="8600">
                <a:solidFill>
                  <a:schemeClr val="tx1"/>
                </a:solidFill>
                <a:latin typeface="Arial" panose="020B0604020202020204" pitchFamily="34" charset="0"/>
              </a:defRPr>
            </a:lvl9pPr>
          </a:lstStyle>
          <a:p>
            <a:pPr algn="ctr" eaLnBrk="1" hangingPunct="1">
              <a:spcBef>
                <a:spcPct val="50000"/>
              </a:spcBef>
            </a:pPr>
            <a:r>
              <a:rPr lang="en-US" altLang="en-US" sz="1791" b="1"/>
              <a:t>Conclusions</a:t>
            </a:r>
          </a:p>
        </p:txBody>
      </p:sp>
      <p:sp>
        <p:nvSpPr>
          <p:cNvPr id="3082" name="Text Box 19">
            <a:extLst>
              <a:ext uri="{FF2B5EF4-FFF2-40B4-BE49-F238E27FC236}">
                <a16:creationId xmlns:a16="http://schemas.microsoft.com/office/drawing/2014/main" id="{7BB41836-1926-3E57-6AB1-79D79A1A96D5}"/>
              </a:ext>
            </a:extLst>
          </p:cNvPr>
          <p:cNvSpPr txBox="1">
            <a:spLocks noChangeArrowheads="1"/>
          </p:cNvSpPr>
          <p:nvPr/>
        </p:nvSpPr>
        <p:spPr bwMode="auto">
          <a:xfrm>
            <a:off x="5378318" y="3379390"/>
            <a:ext cx="1677128" cy="361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389438">
              <a:defRPr sz="8600">
                <a:solidFill>
                  <a:schemeClr val="tx1"/>
                </a:solidFill>
                <a:latin typeface="Arial" panose="020B0604020202020204" pitchFamily="34" charset="0"/>
              </a:defRPr>
            </a:lvl1pPr>
            <a:lvl2pPr marL="742950" indent="-285750" defTabSz="4389438">
              <a:defRPr sz="8600">
                <a:solidFill>
                  <a:schemeClr val="tx1"/>
                </a:solidFill>
                <a:latin typeface="Arial" panose="020B0604020202020204" pitchFamily="34" charset="0"/>
              </a:defRPr>
            </a:lvl2pPr>
            <a:lvl3pPr marL="1143000" indent="-228600" defTabSz="4389438">
              <a:defRPr sz="8600">
                <a:solidFill>
                  <a:schemeClr val="tx1"/>
                </a:solidFill>
                <a:latin typeface="Arial" panose="020B0604020202020204" pitchFamily="34" charset="0"/>
              </a:defRPr>
            </a:lvl3pPr>
            <a:lvl4pPr marL="1600200" indent="-228600" defTabSz="4389438">
              <a:defRPr sz="8600">
                <a:solidFill>
                  <a:schemeClr val="tx1"/>
                </a:solidFill>
                <a:latin typeface="Arial" panose="020B0604020202020204" pitchFamily="34" charset="0"/>
              </a:defRPr>
            </a:lvl4pPr>
            <a:lvl5pPr marL="2057400" indent="-228600" defTabSz="4389438">
              <a:defRPr sz="8600">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sz="8600">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sz="8600">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sz="8600">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sz="8600">
                <a:solidFill>
                  <a:schemeClr val="tx1"/>
                </a:solidFill>
                <a:latin typeface="Arial" panose="020B0604020202020204" pitchFamily="34" charset="0"/>
              </a:defRPr>
            </a:lvl9pPr>
          </a:lstStyle>
          <a:p>
            <a:pPr eaLnBrk="1" hangingPunct="1">
              <a:spcBef>
                <a:spcPct val="50000"/>
              </a:spcBef>
            </a:pPr>
            <a:r>
              <a:rPr lang="en-US" altLang="en-US" sz="583" b="1"/>
              <a:t>Figure 1. The chart which shows the number of businesses in different corridors</a:t>
            </a:r>
          </a:p>
        </p:txBody>
      </p:sp>
      <p:sp>
        <p:nvSpPr>
          <p:cNvPr id="3083" name="Text Box 27">
            <a:extLst>
              <a:ext uri="{FF2B5EF4-FFF2-40B4-BE49-F238E27FC236}">
                <a16:creationId xmlns:a16="http://schemas.microsoft.com/office/drawing/2014/main" id="{171576E8-13B6-3F9C-92D1-2208FC19E694}"/>
              </a:ext>
            </a:extLst>
          </p:cNvPr>
          <p:cNvSpPr txBox="1">
            <a:spLocks noChangeArrowheads="1"/>
          </p:cNvSpPr>
          <p:nvPr/>
        </p:nvSpPr>
        <p:spPr bwMode="auto">
          <a:xfrm>
            <a:off x="8578784" y="4721159"/>
            <a:ext cx="1806112" cy="435312"/>
          </a:xfrm>
          <a:prstGeom prst="rect">
            <a:avLst/>
          </a:prstGeom>
          <a:solidFill>
            <a:schemeClr val="bg1"/>
          </a:solidFill>
          <a:ln>
            <a:noFill/>
          </a:ln>
        </p:spPr>
        <p:txBody>
          <a:bodyPr>
            <a:spAutoFit/>
          </a:bodyPr>
          <a:lstStyle>
            <a:lvl1pPr defTabSz="4389438">
              <a:defRPr sz="8600">
                <a:solidFill>
                  <a:schemeClr val="tx1"/>
                </a:solidFill>
                <a:latin typeface="Arial" panose="020B0604020202020204" pitchFamily="34" charset="0"/>
              </a:defRPr>
            </a:lvl1pPr>
            <a:lvl2pPr marL="742950" indent="-285750" defTabSz="4389438">
              <a:defRPr sz="8600">
                <a:solidFill>
                  <a:schemeClr val="tx1"/>
                </a:solidFill>
                <a:latin typeface="Arial" panose="020B0604020202020204" pitchFamily="34" charset="0"/>
              </a:defRPr>
            </a:lvl2pPr>
            <a:lvl3pPr marL="1143000" indent="-228600" defTabSz="4389438">
              <a:defRPr sz="8600">
                <a:solidFill>
                  <a:schemeClr val="tx1"/>
                </a:solidFill>
                <a:latin typeface="Arial" panose="020B0604020202020204" pitchFamily="34" charset="0"/>
              </a:defRPr>
            </a:lvl3pPr>
            <a:lvl4pPr marL="1600200" indent="-228600" defTabSz="4389438">
              <a:defRPr sz="8600">
                <a:solidFill>
                  <a:schemeClr val="tx1"/>
                </a:solidFill>
                <a:latin typeface="Arial" panose="020B0604020202020204" pitchFamily="34" charset="0"/>
              </a:defRPr>
            </a:lvl4pPr>
            <a:lvl5pPr marL="2057400" indent="-228600" defTabSz="4389438">
              <a:defRPr sz="8600">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sz="8600">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sz="8600">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sz="8600">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sz="8600">
                <a:solidFill>
                  <a:schemeClr val="tx1"/>
                </a:solidFill>
                <a:latin typeface="Arial" panose="020B0604020202020204" pitchFamily="34" charset="0"/>
              </a:defRPr>
            </a:lvl9pPr>
          </a:lstStyle>
          <a:p>
            <a:pPr algn="ctr" eaLnBrk="1" hangingPunct="1">
              <a:spcBef>
                <a:spcPct val="50000"/>
              </a:spcBef>
              <a:defRPr/>
            </a:pPr>
            <a:r>
              <a:rPr lang="en-US" altLang="en-US" sz="1354" b="1" dirty="0"/>
              <a:t>References</a:t>
            </a:r>
          </a:p>
          <a:p>
            <a:pPr algn="ctr" eaLnBrk="1" hangingPunct="1">
              <a:spcBef>
                <a:spcPct val="50000"/>
              </a:spcBef>
              <a:defRPr/>
            </a:pPr>
            <a:endParaRPr lang="en-US" altLang="en-US" sz="583" b="1" dirty="0">
              <a:latin typeface="+mn-lt"/>
            </a:endParaRPr>
          </a:p>
        </p:txBody>
      </p:sp>
      <p:sp>
        <p:nvSpPr>
          <p:cNvPr id="3084" name="Text Box 36">
            <a:extLst>
              <a:ext uri="{FF2B5EF4-FFF2-40B4-BE49-F238E27FC236}">
                <a16:creationId xmlns:a16="http://schemas.microsoft.com/office/drawing/2014/main" id="{77CC7D4E-3E7C-C5C0-351B-34C6D546B3B8}"/>
              </a:ext>
            </a:extLst>
          </p:cNvPr>
          <p:cNvSpPr txBox="1">
            <a:spLocks noChangeArrowheads="1"/>
          </p:cNvSpPr>
          <p:nvPr/>
        </p:nvSpPr>
        <p:spPr bwMode="auto">
          <a:xfrm>
            <a:off x="1786599" y="4796896"/>
            <a:ext cx="2008188" cy="1806949"/>
          </a:xfrm>
          <a:prstGeom prst="rect">
            <a:avLst/>
          </a:prstGeom>
          <a:solidFill>
            <a:schemeClr val="bg1"/>
          </a:solidFill>
          <a:ln>
            <a:noFill/>
          </a:ln>
          <a:extLst>
            <a:ext uri="{91240B29-F687-4F45-9708-019B960494DF}">
              <a14:hiddenLine xmlns:a14="http://schemas.microsoft.com/office/drawing/2010/main" w="57150" cmpd="thinThick">
                <a:solidFill>
                  <a:srgbClr val="000000"/>
                </a:solidFill>
                <a:miter lim="800000"/>
                <a:headEnd/>
                <a:tailEnd/>
              </a14:hiddenLine>
            </a:ext>
          </a:extLst>
        </p:spPr>
        <p:txBody>
          <a:bodyPr lIns="12744" tIns="6372" rIns="12744" bIns="6372">
            <a:spAutoFit/>
          </a:bodyPr>
          <a:lstStyle>
            <a:lvl1pPr defTabSz="612775">
              <a:defRPr sz="8600">
                <a:solidFill>
                  <a:schemeClr val="tx1"/>
                </a:solidFill>
                <a:latin typeface="Arial" panose="020B0604020202020204" pitchFamily="34" charset="0"/>
              </a:defRPr>
            </a:lvl1pPr>
            <a:lvl2pPr marL="742950" indent="-285750" defTabSz="612775">
              <a:defRPr sz="8600">
                <a:solidFill>
                  <a:schemeClr val="tx1"/>
                </a:solidFill>
                <a:latin typeface="Arial" panose="020B0604020202020204" pitchFamily="34" charset="0"/>
              </a:defRPr>
            </a:lvl2pPr>
            <a:lvl3pPr marL="1143000" indent="-228600" defTabSz="612775">
              <a:defRPr sz="8600">
                <a:solidFill>
                  <a:schemeClr val="tx1"/>
                </a:solidFill>
                <a:latin typeface="Arial" panose="020B0604020202020204" pitchFamily="34" charset="0"/>
              </a:defRPr>
            </a:lvl3pPr>
            <a:lvl4pPr marL="1600200" indent="-228600" defTabSz="612775">
              <a:defRPr sz="8600">
                <a:solidFill>
                  <a:schemeClr val="tx1"/>
                </a:solidFill>
                <a:latin typeface="Arial" panose="020B0604020202020204" pitchFamily="34" charset="0"/>
              </a:defRPr>
            </a:lvl4pPr>
            <a:lvl5pPr marL="2057400" indent="-228600" defTabSz="612775">
              <a:defRPr sz="8600">
                <a:solidFill>
                  <a:schemeClr val="tx1"/>
                </a:solidFill>
                <a:latin typeface="Arial" panose="020B0604020202020204" pitchFamily="34" charset="0"/>
              </a:defRPr>
            </a:lvl5pPr>
            <a:lvl6pPr marL="2514600" indent="-228600" defTabSz="612775" eaLnBrk="0" fontAlgn="base" hangingPunct="0">
              <a:spcBef>
                <a:spcPct val="0"/>
              </a:spcBef>
              <a:spcAft>
                <a:spcPct val="0"/>
              </a:spcAft>
              <a:defRPr sz="8600">
                <a:solidFill>
                  <a:schemeClr val="tx1"/>
                </a:solidFill>
                <a:latin typeface="Arial" panose="020B0604020202020204" pitchFamily="34" charset="0"/>
              </a:defRPr>
            </a:lvl6pPr>
            <a:lvl7pPr marL="2971800" indent="-228600" defTabSz="612775" eaLnBrk="0" fontAlgn="base" hangingPunct="0">
              <a:spcBef>
                <a:spcPct val="0"/>
              </a:spcBef>
              <a:spcAft>
                <a:spcPct val="0"/>
              </a:spcAft>
              <a:defRPr sz="8600">
                <a:solidFill>
                  <a:schemeClr val="tx1"/>
                </a:solidFill>
                <a:latin typeface="Arial" panose="020B0604020202020204" pitchFamily="34" charset="0"/>
              </a:defRPr>
            </a:lvl7pPr>
            <a:lvl8pPr marL="3429000" indent="-228600" defTabSz="612775" eaLnBrk="0" fontAlgn="base" hangingPunct="0">
              <a:spcBef>
                <a:spcPct val="0"/>
              </a:spcBef>
              <a:spcAft>
                <a:spcPct val="0"/>
              </a:spcAft>
              <a:defRPr sz="8600">
                <a:solidFill>
                  <a:schemeClr val="tx1"/>
                </a:solidFill>
                <a:latin typeface="Arial" panose="020B0604020202020204" pitchFamily="34" charset="0"/>
              </a:defRPr>
            </a:lvl8pPr>
            <a:lvl9pPr marL="3886200" indent="-228600" defTabSz="612775" eaLnBrk="0" fontAlgn="base" hangingPunct="0">
              <a:spcBef>
                <a:spcPct val="0"/>
              </a:spcBef>
              <a:spcAft>
                <a:spcPct val="0"/>
              </a:spcAft>
              <a:defRPr sz="8600">
                <a:solidFill>
                  <a:schemeClr val="tx1"/>
                </a:solidFill>
                <a:latin typeface="Arial" panose="020B0604020202020204" pitchFamily="34" charset="0"/>
              </a:defRPr>
            </a:lvl9pPr>
          </a:lstStyle>
          <a:p>
            <a:r>
              <a:rPr lang="en-US" altLang="en-US" sz="583" b="1"/>
              <a:t>Importing the dataset into Power BI</a:t>
            </a:r>
          </a:p>
          <a:p>
            <a:pPr algn="just"/>
            <a:r>
              <a:rPr lang="en-US" altLang="en-US" sz="583"/>
              <a:t>The obtained dataset is pre-processed and cleaned by deleting duplicates using python. All the duplicates and null values were removed from the dataset before importing it into the Power BI environment.  </a:t>
            </a:r>
          </a:p>
          <a:p>
            <a:pPr algn="just"/>
            <a:endParaRPr lang="en-US" altLang="en-US" sz="583" b="1"/>
          </a:p>
          <a:p>
            <a:pPr algn="just"/>
            <a:r>
              <a:rPr lang="en-US" altLang="en-US" sz="583" b="1"/>
              <a:t>Visualizing using Power BI</a:t>
            </a:r>
          </a:p>
          <a:p>
            <a:pPr algn="just"/>
            <a:r>
              <a:rPr lang="en-US" altLang="en-US" sz="583"/>
              <a:t>Using the column and row data in the dataset, two dashboards are created in Power BI. </a:t>
            </a:r>
          </a:p>
          <a:p>
            <a:pPr algn="just"/>
            <a:endParaRPr lang="en-US" altLang="en-US" sz="583"/>
          </a:p>
          <a:p>
            <a:pPr algn="just"/>
            <a:r>
              <a:rPr lang="en-US" altLang="en-US" sz="583"/>
              <a:t>The First Dashboard is an interactive dashboard with the ability to apply several filters to visualize the data. The total percentage of the kinds of industries in all the corridors is shown using a pie chart. Additionally, a map of these corridors which highlights the location of the businesses in the corridors is displayed. The second dashboard, contains a table which shows the percentage of mix of businesses in a particular corridor. The data in the columns can be sorted in order to see which business is leading in a specific corridor.</a:t>
            </a:r>
          </a:p>
        </p:txBody>
      </p:sp>
      <p:sp>
        <p:nvSpPr>
          <p:cNvPr id="3088" name="Text Box 38">
            <a:extLst>
              <a:ext uri="{FF2B5EF4-FFF2-40B4-BE49-F238E27FC236}">
                <a16:creationId xmlns:a16="http://schemas.microsoft.com/office/drawing/2014/main" id="{B2BBA76B-0032-E3FA-8861-1FA7C1D61769}"/>
              </a:ext>
            </a:extLst>
          </p:cNvPr>
          <p:cNvSpPr txBox="1">
            <a:spLocks noChangeArrowheads="1"/>
          </p:cNvSpPr>
          <p:nvPr/>
        </p:nvSpPr>
        <p:spPr bwMode="auto">
          <a:xfrm>
            <a:off x="8434917" y="5032375"/>
            <a:ext cx="1949979" cy="1346247"/>
          </a:xfrm>
          <a:prstGeom prst="rect">
            <a:avLst/>
          </a:prstGeom>
          <a:noFill/>
          <a:ln>
            <a:noFill/>
          </a:ln>
        </p:spPr>
        <p:txBody>
          <a:bodyPr lIns="12744" tIns="6372" rIns="12744" bIns="6372">
            <a:spAutoFit/>
          </a:bodyPr>
          <a:lstStyle>
            <a:lvl1pPr marL="342900" indent="-342900" defTabSz="612775">
              <a:defRPr sz="8600">
                <a:solidFill>
                  <a:schemeClr val="tx1"/>
                </a:solidFill>
                <a:latin typeface="Arial" panose="020B0604020202020204" pitchFamily="34" charset="0"/>
              </a:defRPr>
            </a:lvl1pPr>
            <a:lvl2pPr marL="742950" indent="-285750" defTabSz="612775">
              <a:defRPr sz="8600">
                <a:solidFill>
                  <a:schemeClr val="tx1"/>
                </a:solidFill>
                <a:latin typeface="Arial" panose="020B0604020202020204" pitchFamily="34" charset="0"/>
              </a:defRPr>
            </a:lvl2pPr>
            <a:lvl3pPr marL="1143000" indent="-228600" defTabSz="612775">
              <a:defRPr sz="8600">
                <a:solidFill>
                  <a:schemeClr val="tx1"/>
                </a:solidFill>
                <a:latin typeface="Arial" panose="020B0604020202020204" pitchFamily="34" charset="0"/>
              </a:defRPr>
            </a:lvl3pPr>
            <a:lvl4pPr marL="1600200" indent="-228600" defTabSz="612775">
              <a:defRPr sz="8600">
                <a:solidFill>
                  <a:schemeClr val="tx1"/>
                </a:solidFill>
                <a:latin typeface="Arial" panose="020B0604020202020204" pitchFamily="34" charset="0"/>
              </a:defRPr>
            </a:lvl4pPr>
            <a:lvl5pPr marL="2057400" indent="-228600" defTabSz="612775">
              <a:defRPr sz="8600">
                <a:solidFill>
                  <a:schemeClr val="tx1"/>
                </a:solidFill>
                <a:latin typeface="Arial" panose="020B0604020202020204" pitchFamily="34" charset="0"/>
              </a:defRPr>
            </a:lvl5pPr>
            <a:lvl6pPr marL="2514600" indent="-228600" defTabSz="612775" eaLnBrk="0" fontAlgn="base" hangingPunct="0">
              <a:spcBef>
                <a:spcPct val="0"/>
              </a:spcBef>
              <a:spcAft>
                <a:spcPct val="0"/>
              </a:spcAft>
              <a:defRPr sz="8600">
                <a:solidFill>
                  <a:schemeClr val="tx1"/>
                </a:solidFill>
                <a:latin typeface="Arial" panose="020B0604020202020204" pitchFamily="34" charset="0"/>
              </a:defRPr>
            </a:lvl6pPr>
            <a:lvl7pPr marL="2971800" indent="-228600" defTabSz="612775" eaLnBrk="0" fontAlgn="base" hangingPunct="0">
              <a:spcBef>
                <a:spcPct val="0"/>
              </a:spcBef>
              <a:spcAft>
                <a:spcPct val="0"/>
              </a:spcAft>
              <a:defRPr sz="8600">
                <a:solidFill>
                  <a:schemeClr val="tx1"/>
                </a:solidFill>
                <a:latin typeface="Arial" panose="020B0604020202020204" pitchFamily="34" charset="0"/>
              </a:defRPr>
            </a:lvl7pPr>
            <a:lvl8pPr marL="3429000" indent="-228600" defTabSz="612775" eaLnBrk="0" fontAlgn="base" hangingPunct="0">
              <a:spcBef>
                <a:spcPct val="0"/>
              </a:spcBef>
              <a:spcAft>
                <a:spcPct val="0"/>
              </a:spcAft>
              <a:defRPr sz="8600">
                <a:solidFill>
                  <a:schemeClr val="tx1"/>
                </a:solidFill>
                <a:latin typeface="Arial" panose="020B0604020202020204" pitchFamily="34" charset="0"/>
              </a:defRPr>
            </a:lvl8pPr>
            <a:lvl9pPr marL="3886200" indent="-228600" defTabSz="612775" eaLnBrk="0" fontAlgn="base" hangingPunct="0">
              <a:spcBef>
                <a:spcPct val="0"/>
              </a:spcBef>
              <a:spcAft>
                <a:spcPct val="0"/>
              </a:spcAft>
              <a:defRPr sz="8600">
                <a:solidFill>
                  <a:schemeClr val="tx1"/>
                </a:solidFill>
                <a:latin typeface="Arial" panose="020B0604020202020204" pitchFamily="34" charset="0"/>
              </a:defRPr>
            </a:lvl9pPr>
          </a:lstStyle>
          <a:p>
            <a:pPr marL="0" indent="0">
              <a:lnSpc>
                <a:spcPct val="95000"/>
              </a:lnSpc>
              <a:defRPr/>
            </a:pPr>
            <a:r>
              <a:rPr lang="en-US" sz="583" dirty="0">
                <a:solidFill>
                  <a:srgbClr val="374151"/>
                </a:solidFill>
                <a:latin typeface="+mn-lt"/>
              </a:rPr>
              <a:t>City of St. Petersburg. "Business Tax ID Data for Properties on Commercial Corridors within the South St. Petersburg CRA." St. Pete Economic Development, Community Redevelopment Areas. Accessed [2023], </a:t>
            </a:r>
            <a:r>
              <a:rPr lang="en-US" sz="583" u="sng" dirty="0">
                <a:latin typeface="+mn-lt"/>
                <a:hlinkClick r:id="rId3"/>
              </a:rPr>
              <a:t>https://www.stpete.org/business/economic_development/community_redevelopment_areas.php</a:t>
            </a:r>
            <a:r>
              <a:rPr lang="en-US" sz="583" dirty="0">
                <a:solidFill>
                  <a:srgbClr val="374151"/>
                </a:solidFill>
                <a:latin typeface="+mn-lt"/>
              </a:rPr>
              <a:t>.</a:t>
            </a:r>
          </a:p>
          <a:p>
            <a:pPr marL="0" indent="0" algn="ctr">
              <a:lnSpc>
                <a:spcPct val="95000"/>
              </a:lnSpc>
              <a:defRPr/>
            </a:pPr>
            <a:r>
              <a:rPr lang="en-US" sz="1354" b="1" dirty="0">
                <a:solidFill>
                  <a:srgbClr val="374151"/>
                </a:solidFill>
                <a:cs typeface="Arial" panose="020B0604020202020204" pitchFamily="34" charset="0"/>
              </a:rPr>
              <a:t>                                                                                                       Dashboard Link</a:t>
            </a:r>
          </a:p>
          <a:p>
            <a:pPr marL="0" indent="0" algn="ctr">
              <a:lnSpc>
                <a:spcPct val="95000"/>
              </a:lnSpc>
              <a:defRPr/>
            </a:pPr>
            <a:endParaRPr lang="en-US" sz="583" b="1" dirty="0">
              <a:solidFill>
                <a:srgbClr val="374151"/>
              </a:solidFill>
              <a:latin typeface="+mn-lt"/>
              <a:cs typeface="Arial" panose="020B0604020202020204" pitchFamily="34" charset="0"/>
            </a:endParaRPr>
          </a:p>
          <a:p>
            <a:pPr marL="0" indent="0" algn="ctr">
              <a:lnSpc>
                <a:spcPct val="95000"/>
              </a:lnSpc>
              <a:defRPr/>
            </a:pPr>
            <a:r>
              <a:rPr lang="en-US" altLang="en-US" sz="583" b="1" dirty="0">
                <a:solidFill>
                  <a:srgbClr val="374151"/>
                </a:solidFill>
                <a:latin typeface="+mn-lt"/>
                <a:cs typeface="Arial" panose="020B0604020202020204" pitchFamily="34" charset="0"/>
                <a:hlinkClick r:id="rId4"/>
              </a:rPr>
              <a:t>https://app.powerbi.com/groups/me/reports/7e92d94d-3365-41a7-90a9-dda92663275d/ReportSection?ctid=741bf7de-e2e5-46df-8d67-82607df9deaa</a:t>
            </a:r>
            <a:endParaRPr lang="en-US" altLang="en-US" sz="583" b="1" dirty="0">
              <a:solidFill>
                <a:srgbClr val="374151"/>
              </a:solidFill>
              <a:latin typeface="+mn-lt"/>
              <a:cs typeface="Arial" panose="020B0604020202020204" pitchFamily="34" charset="0"/>
            </a:endParaRPr>
          </a:p>
        </p:txBody>
      </p:sp>
      <p:sp>
        <p:nvSpPr>
          <p:cNvPr id="3087" name="Text Box 40">
            <a:extLst>
              <a:ext uri="{FF2B5EF4-FFF2-40B4-BE49-F238E27FC236}">
                <a16:creationId xmlns:a16="http://schemas.microsoft.com/office/drawing/2014/main" id="{E4280812-3B2E-55FB-3CF7-D6D44CD76696}"/>
              </a:ext>
            </a:extLst>
          </p:cNvPr>
          <p:cNvSpPr txBox="1">
            <a:spLocks noChangeArrowheads="1"/>
          </p:cNvSpPr>
          <p:nvPr/>
        </p:nvSpPr>
        <p:spPr bwMode="auto">
          <a:xfrm>
            <a:off x="8400852" y="1770062"/>
            <a:ext cx="2074333" cy="2933604"/>
          </a:xfrm>
          <a:prstGeom prst="rect">
            <a:avLst/>
          </a:prstGeom>
          <a:solidFill>
            <a:schemeClr val="bg1"/>
          </a:solidFill>
          <a:ln>
            <a:noFill/>
          </a:ln>
        </p:spPr>
        <p:txBody>
          <a:bodyPr lIns="12744" tIns="6372" rIns="12744" bIns="6372">
            <a:spAutoFit/>
          </a:bodyPr>
          <a:lstStyle>
            <a:lvl1pPr defTabSz="612775">
              <a:defRPr sz="8600">
                <a:solidFill>
                  <a:schemeClr val="tx1"/>
                </a:solidFill>
                <a:latin typeface="Arial" panose="020B0604020202020204" pitchFamily="34" charset="0"/>
              </a:defRPr>
            </a:lvl1pPr>
            <a:lvl2pPr marL="742950" indent="-285750" defTabSz="612775">
              <a:defRPr sz="8600">
                <a:solidFill>
                  <a:schemeClr val="tx1"/>
                </a:solidFill>
                <a:latin typeface="Arial" panose="020B0604020202020204" pitchFamily="34" charset="0"/>
              </a:defRPr>
            </a:lvl2pPr>
            <a:lvl3pPr marL="1143000" indent="-228600" defTabSz="612775">
              <a:defRPr sz="8600">
                <a:solidFill>
                  <a:schemeClr val="tx1"/>
                </a:solidFill>
                <a:latin typeface="Arial" panose="020B0604020202020204" pitchFamily="34" charset="0"/>
              </a:defRPr>
            </a:lvl3pPr>
            <a:lvl4pPr marL="1600200" indent="-228600" defTabSz="612775">
              <a:defRPr sz="8600">
                <a:solidFill>
                  <a:schemeClr val="tx1"/>
                </a:solidFill>
                <a:latin typeface="Arial" panose="020B0604020202020204" pitchFamily="34" charset="0"/>
              </a:defRPr>
            </a:lvl4pPr>
            <a:lvl5pPr marL="2057400" indent="-228600" defTabSz="612775">
              <a:defRPr sz="8600">
                <a:solidFill>
                  <a:schemeClr val="tx1"/>
                </a:solidFill>
                <a:latin typeface="Arial" panose="020B0604020202020204" pitchFamily="34" charset="0"/>
              </a:defRPr>
            </a:lvl5pPr>
            <a:lvl6pPr marL="2514600" indent="-228600" defTabSz="612775" eaLnBrk="0" fontAlgn="base" hangingPunct="0">
              <a:spcBef>
                <a:spcPct val="0"/>
              </a:spcBef>
              <a:spcAft>
                <a:spcPct val="0"/>
              </a:spcAft>
              <a:defRPr sz="8600">
                <a:solidFill>
                  <a:schemeClr val="tx1"/>
                </a:solidFill>
                <a:latin typeface="Arial" panose="020B0604020202020204" pitchFamily="34" charset="0"/>
              </a:defRPr>
            </a:lvl6pPr>
            <a:lvl7pPr marL="2971800" indent="-228600" defTabSz="612775" eaLnBrk="0" fontAlgn="base" hangingPunct="0">
              <a:spcBef>
                <a:spcPct val="0"/>
              </a:spcBef>
              <a:spcAft>
                <a:spcPct val="0"/>
              </a:spcAft>
              <a:defRPr sz="8600">
                <a:solidFill>
                  <a:schemeClr val="tx1"/>
                </a:solidFill>
                <a:latin typeface="Arial" panose="020B0604020202020204" pitchFamily="34" charset="0"/>
              </a:defRPr>
            </a:lvl7pPr>
            <a:lvl8pPr marL="3429000" indent="-228600" defTabSz="612775" eaLnBrk="0" fontAlgn="base" hangingPunct="0">
              <a:spcBef>
                <a:spcPct val="0"/>
              </a:spcBef>
              <a:spcAft>
                <a:spcPct val="0"/>
              </a:spcAft>
              <a:defRPr sz="8600">
                <a:solidFill>
                  <a:schemeClr val="tx1"/>
                </a:solidFill>
                <a:latin typeface="Arial" panose="020B0604020202020204" pitchFamily="34" charset="0"/>
              </a:defRPr>
            </a:lvl8pPr>
            <a:lvl9pPr marL="3886200" indent="-228600" defTabSz="612775" eaLnBrk="0" fontAlgn="base" hangingPunct="0">
              <a:spcBef>
                <a:spcPct val="0"/>
              </a:spcBef>
              <a:spcAft>
                <a:spcPct val="0"/>
              </a:spcAft>
              <a:defRPr sz="8600">
                <a:solidFill>
                  <a:schemeClr val="tx1"/>
                </a:solidFill>
                <a:latin typeface="Arial" panose="020B0604020202020204" pitchFamily="34" charset="0"/>
              </a:defRPr>
            </a:lvl9pPr>
          </a:lstStyle>
          <a:p>
            <a:pPr algn="just">
              <a:lnSpc>
                <a:spcPct val="95000"/>
              </a:lnSpc>
              <a:defRPr/>
            </a:pPr>
            <a:r>
              <a:rPr lang="en-US" altLang="en-US" sz="583" dirty="0"/>
              <a:t>Our analysis of the business dataset of the eight corridors reveals a complex and diverse economic landscape. By combining the data analysis and visualization techniques in Power BI we are able to gain valuable insights regarding the businesses.</a:t>
            </a:r>
          </a:p>
          <a:p>
            <a:pPr algn="just">
              <a:lnSpc>
                <a:spcPct val="95000"/>
              </a:lnSpc>
              <a:defRPr/>
            </a:pPr>
            <a:endParaRPr lang="en-US" altLang="en-US" sz="583" dirty="0"/>
          </a:p>
          <a:p>
            <a:pPr algn="just">
              <a:spcAft>
                <a:spcPts val="250"/>
              </a:spcAft>
              <a:defRPr/>
            </a:pPr>
            <a:r>
              <a:rPr lang="en-US" sz="583" b="1" dirty="0"/>
              <a:t>Observations:</a:t>
            </a:r>
          </a:p>
          <a:p>
            <a:pPr marL="95235" indent="-95235" algn="just">
              <a:spcAft>
                <a:spcPts val="250"/>
              </a:spcAft>
              <a:buFont typeface="Arial" panose="020B0604020202020204" pitchFamily="34" charset="0"/>
              <a:buChar char="•"/>
              <a:defRPr/>
            </a:pPr>
            <a:r>
              <a:rPr lang="en-US" sz="583" dirty="0"/>
              <a:t>Central Avenue Corridor has the highest number of businesses, 377 which is 47.54% of all the businesses.</a:t>
            </a:r>
          </a:p>
          <a:p>
            <a:pPr marL="95235" indent="-95235" algn="just">
              <a:spcAft>
                <a:spcPts val="250"/>
              </a:spcAft>
              <a:buFont typeface="Arial" panose="020B0604020202020204" pitchFamily="34" charset="0"/>
              <a:buChar char="•"/>
              <a:defRPr/>
            </a:pPr>
            <a:r>
              <a:rPr lang="en-US" sz="583" dirty="0"/>
              <a:t>Retail Trade has the highest number of businesses with 18.79%. The majority of the retail trade businesses are in Central Avenue Corridor.</a:t>
            </a:r>
          </a:p>
          <a:p>
            <a:pPr marL="95235" indent="-95235" algn="just">
              <a:spcAft>
                <a:spcPts val="250"/>
              </a:spcAft>
              <a:buFont typeface="Arial" panose="020B0604020202020204" pitchFamily="34" charset="0"/>
              <a:buChar char="•"/>
              <a:defRPr/>
            </a:pPr>
            <a:r>
              <a:rPr lang="en-US" sz="583" dirty="0"/>
              <a:t>The dataset shows the businesses in the intersections for both corridors. This gets a count of 793 businesses in total. But the number of unique businesses is 749</a:t>
            </a:r>
          </a:p>
          <a:p>
            <a:pPr marL="95235" indent="-95235" algn="just">
              <a:spcAft>
                <a:spcPts val="250"/>
              </a:spcAft>
              <a:buFont typeface="Arial" panose="020B0604020202020204" pitchFamily="34" charset="0"/>
              <a:buChar char="•"/>
              <a:defRPr/>
            </a:pPr>
            <a:r>
              <a:rPr lang="en-US" sz="583" dirty="0"/>
              <a:t>Information industry has the lowest number of businesses with 0.38% which is 3.</a:t>
            </a:r>
          </a:p>
          <a:p>
            <a:pPr marL="95235" indent="-95235" algn="just">
              <a:spcAft>
                <a:spcPts val="250"/>
              </a:spcAft>
              <a:buFont typeface="Arial" panose="020B0604020202020204" pitchFamily="34" charset="0"/>
              <a:buChar char="•"/>
              <a:defRPr/>
            </a:pPr>
            <a:r>
              <a:rPr lang="en-US" sz="583" dirty="0"/>
              <a:t>5</a:t>
            </a:r>
            <a:r>
              <a:rPr lang="en-US" sz="583" baseline="30000" dirty="0"/>
              <a:t>th</a:t>
            </a:r>
            <a:r>
              <a:rPr lang="en-US" sz="583" dirty="0"/>
              <a:t> Avenue corridor has the lowest number of businesses with 19, which is 2.4% of all the businesses,</a:t>
            </a:r>
          </a:p>
          <a:p>
            <a:pPr algn="just">
              <a:spcAft>
                <a:spcPts val="250"/>
              </a:spcAft>
              <a:defRPr/>
            </a:pPr>
            <a:r>
              <a:rPr lang="en-US" sz="583" b="1" dirty="0"/>
              <a:t>Recommendations:</a:t>
            </a:r>
          </a:p>
          <a:p>
            <a:pPr marL="95235" indent="-95235" algn="just">
              <a:spcAft>
                <a:spcPts val="250"/>
              </a:spcAft>
              <a:buFont typeface="Arial" panose="020B0604020202020204" pitchFamily="34" charset="0"/>
              <a:buChar char="•"/>
              <a:defRPr/>
            </a:pPr>
            <a:r>
              <a:rPr lang="en-US" sz="583" dirty="0"/>
              <a:t>Central Avenue Corridor being the biggest business hub, can be a good place for investment in new businesses, which do not have their presence in the corridor. Industries like Manufacturing, Accommodation, and Information can be good sectors to invest in. </a:t>
            </a:r>
          </a:p>
          <a:p>
            <a:pPr marL="95235" indent="-95235" algn="just">
              <a:spcAft>
                <a:spcPts val="250"/>
              </a:spcAft>
              <a:buFont typeface="Arial" panose="020B0604020202020204" pitchFamily="34" charset="0"/>
              <a:buChar char="•"/>
              <a:defRPr/>
            </a:pPr>
            <a:r>
              <a:rPr lang="en-US" sz="583" dirty="0"/>
              <a:t>With the lowest number of businesses, the Information industry might be facing lesser competition than usual. This shows that Information can be a good industry to invest in.</a:t>
            </a:r>
          </a:p>
          <a:p>
            <a:pPr algn="just">
              <a:spcAft>
                <a:spcPts val="250"/>
              </a:spcAft>
              <a:defRPr/>
            </a:pPr>
            <a:endParaRPr lang="en-US" sz="583" dirty="0"/>
          </a:p>
        </p:txBody>
      </p:sp>
      <p:sp>
        <p:nvSpPr>
          <p:cNvPr id="2" name="Text Box 42">
            <a:extLst>
              <a:ext uri="{FF2B5EF4-FFF2-40B4-BE49-F238E27FC236}">
                <a16:creationId xmlns:a16="http://schemas.microsoft.com/office/drawing/2014/main" id="{EB022C31-2D9F-92E8-0FF6-D2DB5C6E2ACE}"/>
              </a:ext>
            </a:extLst>
          </p:cNvPr>
          <p:cNvSpPr txBox="1">
            <a:spLocks noChangeArrowheads="1"/>
          </p:cNvSpPr>
          <p:nvPr/>
        </p:nvSpPr>
        <p:spPr bwMode="auto">
          <a:xfrm>
            <a:off x="1769401" y="1386417"/>
            <a:ext cx="1998596" cy="367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389438">
              <a:defRPr sz="8600">
                <a:solidFill>
                  <a:schemeClr val="tx1"/>
                </a:solidFill>
                <a:latin typeface="Arial" panose="020B0604020202020204" pitchFamily="34" charset="0"/>
              </a:defRPr>
            </a:lvl1pPr>
            <a:lvl2pPr marL="742950" indent="-285750" defTabSz="4389438">
              <a:defRPr sz="8600">
                <a:solidFill>
                  <a:schemeClr val="tx1"/>
                </a:solidFill>
                <a:latin typeface="Arial" panose="020B0604020202020204" pitchFamily="34" charset="0"/>
              </a:defRPr>
            </a:lvl2pPr>
            <a:lvl3pPr marL="1143000" indent="-228600" defTabSz="4389438">
              <a:defRPr sz="8600">
                <a:solidFill>
                  <a:schemeClr val="tx1"/>
                </a:solidFill>
                <a:latin typeface="Arial" panose="020B0604020202020204" pitchFamily="34" charset="0"/>
              </a:defRPr>
            </a:lvl3pPr>
            <a:lvl4pPr marL="1600200" indent="-228600" defTabSz="4389438">
              <a:defRPr sz="8600">
                <a:solidFill>
                  <a:schemeClr val="tx1"/>
                </a:solidFill>
                <a:latin typeface="Arial" panose="020B0604020202020204" pitchFamily="34" charset="0"/>
              </a:defRPr>
            </a:lvl4pPr>
            <a:lvl5pPr marL="2057400" indent="-228600" defTabSz="4389438">
              <a:defRPr sz="8600">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sz="8600">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sz="8600">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sz="8600">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sz="8600">
                <a:solidFill>
                  <a:schemeClr val="tx1"/>
                </a:solidFill>
                <a:latin typeface="Arial" panose="020B0604020202020204" pitchFamily="34" charset="0"/>
              </a:defRPr>
            </a:lvl9pPr>
          </a:lstStyle>
          <a:p>
            <a:pPr algn="ctr" eaLnBrk="1" hangingPunct="1">
              <a:spcBef>
                <a:spcPct val="50000"/>
              </a:spcBef>
            </a:pPr>
            <a:r>
              <a:rPr lang="en-US" altLang="en-US" sz="1791" b="1"/>
              <a:t>Introduction</a:t>
            </a:r>
          </a:p>
        </p:txBody>
      </p:sp>
      <p:sp>
        <p:nvSpPr>
          <p:cNvPr id="3" name="Text Box 43">
            <a:extLst>
              <a:ext uri="{FF2B5EF4-FFF2-40B4-BE49-F238E27FC236}">
                <a16:creationId xmlns:a16="http://schemas.microsoft.com/office/drawing/2014/main" id="{0C0CCABD-458F-9F9B-415B-EE847E7B52F7}"/>
              </a:ext>
            </a:extLst>
          </p:cNvPr>
          <p:cNvSpPr txBox="1">
            <a:spLocks noChangeArrowheads="1"/>
          </p:cNvSpPr>
          <p:nvPr/>
        </p:nvSpPr>
        <p:spPr bwMode="auto">
          <a:xfrm>
            <a:off x="4221096" y="1392701"/>
            <a:ext cx="3782219" cy="367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389438">
              <a:defRPr sz="8600">
                <a:solidFill>
                  <a:schemeClr val="tx1"/>
                </a:solidFill>
                <a:latin typeface="Arial" panose="020B0604020202020204" pitchFamily="34" charset="0"/>
              </a:defRPr>
            </a:lvl1pPr>
            <a:lvl2pPr marL="742950" indent="-285750" defTabSz="4389438">
              <a:defRPr sz="8600">
                <a:solidFill>
                  <a:schemeClr val="tx1"/>
                </a:solidFill>
                <a:latin typeface="Arial" panose="020B0604020202020204" pitchFamily="34" charset="0"/>
              </a:defRPr>
            </a:lvl2pPr>
            <a:lvl3pPr marL="1143000" indent="-228600" defTabSz="4389438">
              <a:defRPr sz="8600">
                <a:solidFill>
                  <a:schemeClr val="tx1"/>
                </a:solidFill>
                <a:latin typeface="Arial" panose="020B0604020202020204" pitchFamily="34" charset="0"/>
              </a:defRPr>
            </a:lvl3pPr>
            <a:lvl4pPr marL="1600200" indent="-228600" defTabSz="4389438">
              <a:defRPr sz="8600">
                <a:solidFill>
                  <a:schemeClr val="tx1"/>
                </a:solidFill>
                <a:latin typeface="Arial" panose="020B0604020202020204" pitchFamily="34" charset="0"/>
              </a:defRPr>
            </a:lvl4pPr>
            <a:lvl5pPr marL="2057400" indent="-228600" defTabSz="4389438">
              <a:defRPr sz="8600">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sz="8600">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sz="8600">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sz="8600">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sz="8600">
                <a:solidFill>
                  <a:schemeClr val="tx1"/>
                </a:solidFill>
                <a:latin typeface="Arial" panose="020B0604020202020204" pitchFamily="34" charset="0"/>
              </a:defRPr>
            </a:lvl9pPr>
          </a:lstStyle>
          <a:p>
            <a:pPr algn="ctr" eaLnBrk="1" hangingPunct="1">
              <a:spcBef>
                <a:spcPct val="50000"/>
              </a:spcBef>
            </a:pPr>
            <a:r>
              <a:rPr lang="en-US" altLang="en-US" sz="1791" b="1"/>
              <a:t>Results and Discussion</a:t>
            </a:r>
          </a:p>
        </p:txBody>
      </p:sp>
      <p:sp>
        <p:nvSpPr>
          <p:cNvPr id="3089" name="Text Box 39">
            <a:extLst>
              <a:ext uri="{FF2B5EF4-FFF2-40B4-BE49-F238E27FC236}">
                <a16:creationId xmlns:a16="http://schemas.microsoft.com/office/drawing/2014/main" id="{40E56C9B-A070-11F7-8DEC-880131DF392C}"/>
              </a:ext>
            </a:extLst>
          </p:cNvPr>
          <p:cNvSpPr txBox="1">
            <a:spLocks noChangeArrowheads="1"/>
          </p:cNvSpPr>
          <p:nvPr/>
        </p:nvSpPr>
        <p:spPr bwMode="auto">
          <a:xfrm>
            <a:off x="4087812" y="3721034"/>
            <a:ext cx="3935016" cy="999613"/>
          </a:xfrm>
          <a:prstGeom prst="rect">
            <a:avLst/>
          </a:prstGeom>
          <a:solidFill>
            <a:schemeClr val="bg1"/>
          </a:solidFill>
          <a:ln>
            <a:noFill/>
          </a:ln>
          <a:extLst>
            <a:ext uri="{91240B29-F687-4F45-9708-019B960494DF}">
              <a14:hiddenLine xmlns:a14="http://schemas.microsoft.com/office/drawing/2010/main" w="57150" cmpd="thinThick">
                <a:solidFill>
                  <a:srgbClr val="000000"/>
                </a:solidFill>
                <a:miter lim="800000"/>
                <a:headEnd/>
                <a:tailEnd/>
              </a14:hiddenLine>
            </a:ext>
          </a:extLst>
        </p:spPr>
        <p:txBody>
          <a:bodyPr lIns="12744" tIns="6372" rIns="12744" bIns="6372">
            <a:spAutoFit/>
          </a:bodyPr>
          <a:lstStyle>
            <a:lvl1pPr defTabSz="612775">
              <a:defRPr sz="8600">
                <a:solidFill>
                  <a:schemeClr val="tx1"/>
                </a:solidFill>
                <a:latin typeface="Arial" panose="020B0604020202020204" pitchFamily="34" charset="0"/>
              </a:defRPr>
            </a:lvl1pPr>
            <a:lvl2pPr marL="742950" indent="-285750" defTabSz="612775">
              <a:defRPr sz="8600">
                <a:solidFill>
                  <a:schemeClr val="tx1"/>
                </a:solidFill>
                <a:latin typeface="Arial" panose="020B0604020202020204" pitchFamily="34" charset="0"/>
              </a:defRPr>
            </a:lvl2pPr>
            <a:lvl3pPr marL="1143000" indent="-228600" defTabSz="612775">
              <a:defRPr sz="8600">
                <a:solidFill>
                  <a:schemeClr val="tx1"/>
                </a:solidFill>
                <a:latin typeface="Arial" panose="020B0604020202020204" pitchFamily="34" charset="0"/>
              </a:defRPr>
            </a:lvl3pPr>
            <a:lvl4pPr marL="1600200" indent="-228600" defTabSz="612775">
              <a:defRPr sz="8600">
                <a:solidFill>
                  <a:schemeClr val="tx1"/>
                </a:solidFill>
                <a:latin typeface="Arial" panose="020B0604020202020204" pitchFamily="34" charset="0"/>
              </a:defRPr>
            </a:lvl4pPr>
            <a:lvl5pPr marL="2057400" indent="-228600" defTabSz="612775">
              <a:defRPr sz="8600">
                <a:solidFill>
                  <a:schemeClr val="tx1"/>
                </a:solidFill>
                <a:latin typeface="Arial" panose="020B0604020202020204" pitchFamily="34" charset="0"/>
              </a:defRPr>
            </a:lvl5pPr>
            <a:lvl6pPr marL="2514600" indent="-228600" defTabSz="612775" eaLnBrk="0" fontAlgn="base" hangingPunct="0">
              <a:spcBef>
                <a:spcPct val="0"/>
              </a:spcBef>
              <a:spcAft>
                <a:spcPct val="0"/>
              </a:spcAft>
              <a:defRPr sz="8600">
                <a:solidFill>
                  <a:schemeClr val="tx1"/>
                </a:solidFill>
                <a:latin typeface="Arial" panose="020B0604020202020204" pitchFamily="34" charset="0"/>
              </a:defRPr>
            </a:lvl6pPr>
            <a:lvl7pPr marL="2971800" indent="-228600" defTabSz="612775" eaLnBrk="0" fontAlgn="base" hangingPunct="0">
              <a:spcBef>
                <a:spcPct val="0"/>
              </a:spcBef>
              <a:spcAft>
                <a:spcPct val="0"/>
              </a:spcAft>
              <a:defRPr sz="8600">
                <a:solidFill>
                  <a:schemeClr val="tx1"/>
                </a:solidFill>
                <a:latin typeface="Arial" panose="020B0604020202020204" pitchFamily="34" charset="0"/>
              </a:defRPr>
            </a:lvl7pPr>
            <a:lvl8pPr marL="3429000" indent="-228600" defTabSz="612775" eaLnBrk="0" fontAlgn="base" hangingPunct="0">
              <a:spcBef>
                <a:spcPct val="0"/>
              </a:spcBef>
              <a:spcAft>
                <a:spcPct val="0"/>
              </a:spcAft>
              <a:defRPr sz="8600">
                <a:solidFill>
                  <a:schemeClr val="tx1"/>
                </a:solidFill>
                <a:latin typeface="Arial" panose="020B0604020202020204" pitchFamily="34" charset="0"/>
              </a:defRPr>
            </a:lvl8pPr>
            <a:lvl9pPr marL="3886200" indent="-228600" defTabSz="612775" eaLnBrk="0" fontAlgn="base" hangingPunct="0">
              <a:spcBef>
                <a:spcPct val="0"/>
              </a:spcBef>
              <a:spcAft>
                <a:spcPct val="0"/>
              </a:spcAft>
              <a:defRPr sz="8600">
                <a:solidFill>
                  <a:schemeClr val="tx1"/>
                </a:solidFill>
                <a:latin typeface="Arial" panose="020B0604020202020204" pitchFamily="34" charset="0"/>
              </a:defRPr>
            </a:lvl9pPr>
          </a:lstStyle>
          <a:p>
            <a:pPr algn="just">
              <a:spcAft>
                <a:spcPts val="250"/>
              </a:spcAft>
            </a:pPr>
            <a:r>
              <a:rPr lang="en-US" altLang="en-US" sz="583"/>
              <a:t>From the two dashboards created we extracted many insights regarding the businesses in the corridors. The first dashboard , which contains a pie chart (Figure 1) shows the total number of corridors in a particular corridor. We observed from the chart that majority number of businesses are located in Central Avenue Corridor, which makes it the biggest business hub. This indicates major competition in that corridor, which makes new businesses struggle to establish and run successfully. By selecting the kind of industry the chart changes dynamically and shows the percentage of the selected industry present in the corridors. The map (Figure 2) shows the exact location of the business when selected in the business drop-down from the dashboard. The table(Figure 3) shows the percentage of a kind of industry in a corridor. By using this table we can observe which kind of industry is dominating in a corridor, this helps new entrepreneurs to plan their investments in new businesses which are less in number in a corridor. The figure is just a small snippet from a bigger table with more data relating to every corridor. The data in the columns can be sorted which business is more and which is less dominant in a specific corridor.</a:t>
            </a:r>
          </a:p>
        </p:txBody>
      </p:sp>
      <p:sp>
        <p:nvSpPr>
          <p:cNvPr id="3090" name="Rectangle 6">
            <a:extLst>
              <a:ext uri="{FF2B5EF4-FFF2-40B4-BE49-F238E27FC236}">
                <a16:creationId xmlns:a16="http://schemas.microsoft.com/office/drawing/2014/main" id="{B89D20C3-4FD4-F4FD-8328-B7F0153999CF}"/>
              </a:ext>
            </a:extLst>
          </p:cNvPr>
          <p:cNvSpPr>
            <a:spLocks noChangeArrowheads="1"/>
          </p:cNvSpPr>
          <p:nvPr/>
        </p:nvSpPr>
        <p:spPr bwMode="auto">
          <a:xfrm>
            <a:off x="8388615" y="2346193"/>
            <a:ext cx="2054159" cy="18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8600">
                <a:solidFill>
                  <a:schemeClr val="tx1"/>
                </a:solidFill>
                <a:latin typeface="Arial" panose="020B0604020202020204" pitchFamily="34" charset="0"/>
              </a:defRPr>
            </a:lvl1pPr>
            <a:lvl2pPr marL="742950" indent="-285750">
              <a:defRPr sz="8600">
                <a:solidFill>
                  <a:schemeClr val="tx1"/>
                </a:solidFill>
                <a:latin typeface="Arial" panose="020B0604020202020204" pitchFamily="34" charset="0"/>
              </a:defRPr>
            </a:lvl2pPr>
            <a:lvl3pPr marL="1143000" indent="-228600">
              <a:defRPr sz="8600">
                <a:solidFill>
                  <a:schemeClr val="tx1"/>
                </a:solidFill>
                <a:latin typeface="Arial" panose="020B0604020202020204" pitchFamily="34" charset="0"/>
              </a:defRPr>
            </a:lvl3pPr>
            <a:lvl4pPr marL="1600200" indent="-228600">
              <a:defRPr sz="8600">
                <a:solidFill>
                  <a:schemeClr val="tx1"/>
                </a:solidFill>
                <a:latin typeface="Arial" panose="020B0604020202020204" pitchFamily="34" charset="0"/>
              </a:defRPr>
            </a:lvl4pPr>
            <a:lvl5pPr marL="2057400" indent="-228600">
              <a:defRPr sz="8600">
                <a:solidFill>
                  <a:schemeClr val="tx1"/>
                </a:solidFill>
                <a:latin typeface="Arial" panose="020B0604020202020204" pitchFamily="34" charset="0"/>
              </a:defRPr>
            </a:lvl5pPr>
            <a:lvl6pPr marL="2514600" indent="-228600" eaLnBrk="0" fontAlgn="base" hangingPunct="0">
              <a:spcBef>
                <a:spcPct val="0"/>
              </a:spcBef>
              <a:spcAft>
                <a:spcPct val="0"/>
              </a:spcAft>
              <a:defRPr sz="8600">
                <a:solidFill>
                  <a:schemeClr val="tx1"/>
                </a:solidFill>
                <a:latin typeface="Arial" panose="020B0604020202020204" pitchFamily="34" charset="0"/>
              </a:defRPr>
            </a:lvl6pPr>
            <a:lvl7pPr marL="2971800" indent="-228600" eaLnBrk="0" fontAlgn="base" hangingPunct="0">
              <a:spcBef>
                <a:spcPct val="0"/>
              </a:spcBef>
              <a:spcAft>
                <a:spcPct val="0"/>
              </a:spcAft>
              <a:defRPr sz="8600">
                <a:solidFill>
                  <a:schemeClr val="tx1"/>
                </a:solidFill>
                <a:latin typeface="Arial" panose="020B0604020202020204" pitchFamily="34" charset="0"/>
              </a:defRPr>
            </a:lvl7pPr>
            <a:lvl8pPr marL="3429000" indent="-228600" eaLnBrk="0" fontAlgn="base" hangingPunct="0">
              <a:spcBef>
                <a:spcPct val="0"/>
              </a:spcBef>
              <a:spcAft>
                <a:spcPct val="0"/>
              </a:spcAft>
              <a:defRPr sz="8600">
                <a:solidFill>
                  <a:schemeClr val="tx1"/>
                </a:solidFill>
                <a:latin typeface="Arial" panose="020B0604020202020204" pitchFamily="34" charset="0"/>
              </a:defRPr>
            </a:lvl8pPr>
            <a:lvl9pPr marL="3886200" indent="-228600" eaLnBrk="0" fontAlgn="base" hangingPunct="0">
              <a:spcBef>
                <a:spcPct val="0"/>
              </a:spcBef>
              <a:spcAft>
                <a:spcPct val="0"/>
              </a:spcAft>
              <a:defRPr sz="8600">
                <a:solidFill>
                  <a:schemeClr val="tx1"/>
                </a:solidFill>
                <a:latin typeface="Arial" panose="020B0604020202020204" pitchFamily="34" charset="0"/>
              </a:defRPr>
            </a:lvl9pPr>
          </a:lstStyle>
          <a:p>
            <a:pPr>
              <a:spcAft>
                <a:spcPts val="250"/>
              </a:spcAft>
            </a:pPr>
            <a:endParaRPr lang="en-US" altLang="en-US" sz="583"/>
          </a:p>
        </p:txBody>
      </p:sp>
      <p:sp>
        <p:nvSpPr>
          <p:cNvPr id="3091" name="Text Box 19">
            <a:extLst>
              <a:ext uri="{FF2B5EF4-FFF2-40B4-BE49-F238E27FC236}">
                <a16:creationId xmlns:a16="http://schemas.microsoft.com/office/drawing/2014/main" id="{BFA3DB34-B958-8FF9-E04E-97950737FF10}"/>
              </a:ext>
            </a:extLst>
          </p:cNvPr>
          <p:cNvSpPr txBox="1">
            <a:spLocks noChangeArrowheads="1"/>
          </p:cNvSpPr>
          <p:nvPr/>
        </p:nvSpPr>
        <p:spPr bwMode="auto">
          <a:xfrm>
            <a:off x="3999508" y="6125104"/>
            <a:ext cx="1721776" cy="271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3600"/>
              </a:spcBef>
              <a:buFont typeface="Arial" panose="020B0604020202020204" pitchFamily="34" charset="0"/>
              <a:buChar char="•"/>
              <a:defRPr sz="10000">
                <a:solidFill>
                  <a:schemeClr val="tx1"/>
                </a:solidFill>
                <a:latin typeface="Calibri" panose="020F0502020204030204" pitchFamily="34" charset="0"/>
              </a:defRPr>
            </a:lvl1pPr>
            <a:lvl2pPr marL="2468563" indent="-822325">
              <a:lnSpc>
                <a:spcPct val="90000"/>
              </a:lnSpc>
              <a:spcBef>
                <a:spcPts val="1800"/>
              </a:spcBef>
              <a:buFont typeface="Arial" panose="020B0604020202020204" pitchFamily="34" charset="0"/>
              <a:buChar char="•"/>
              <a:defRPr sz="8600">
                <a:solidFill>
                  <a:schemeClr val="tx1"/>
                </a:solidFill>
                <a:latin typeface="Calibri" panose="020F0502020204030204" pitchFamily="34" charset="0"/>
              </a:defRPr>
            </a:lvl2pPr>
            <a:lvl3pPr marL="4114800" indent="-822325">
              <a:lnSpc>
                <a:spcPct val="90000"/>
              </a:lnSpc>
              <a:spcBef>
                <a:spcPts val="1800"/>
              </a:spcBef>
              <a:buFont typeface="Arial" panose="020B0604020202020204" pitchFamily="34" charset="0"/>
              <a:buChar char="•"/>
              <a:defRPr sz="7200">
                <a:solidFill>
                  <a:schemeClr val="tx1"/>
                </a:solidFill>
                <a:latin typeface="Calibri" panose="020F0502020204030204" pitchFamily="34" charset="0"/>
              </a:defRPr>
            </a:lvl3pPr>
            <a:lvl4pPr marL="5759450" indent="-822325">
              <a:lnSpc>
                <a:spcPct val="90000"/>
              </a:lnSpc>
              <a:spcBef>
                <a:spcPts val="1800"/>
              </a:spcBef>
              <a:buFont typeface="Arial" panose="020B0604020202020204" pitchFamily="34" charset="0"/>
              <a:buChar char="•"/>
              <a:defRPr sz="6400">
                <a:solidFill>
                  <a:schemeClr val="tx1"/>
                </a:solidFill>
                <a:latin typeface="Calibri" panose="020F0502020204030204" pitchFamily="34" charset="0"/>
              </a:defRPr>
            </a:lvl4pPr>
            <a:lvl5pPr marL="7405688" indent="-822325">
              <a:lnSpc>
                <a:spcPct val="90000"/>
              </a:lnSpc>
              <a:spcBef>
                <a:spcPts val="1800"/>
              </a:spcBef>
              <a:buFont typeface="Arial" panose="020B0604020202020204" pitchFamily="34" charset="0"/>
              <a:buChar char="•"/>
              <a:defRPr sz="6400">
                <a:solidFill>
                  <a:schemeClr val="tx1"/>
                </a:solidFill>
                <a:latin typeface="Calibri" panose="020F0502020204030204" pitchFamily="34" charset="0"/>
              </a:defRPr>
            </a:lvl5pPr>
            <a:lvl6pPr marL="7862888" indent="-822325" eaLnBrk="0" fontAlgn="base" hangingPunct="0">
              <a:lnSpc>
                <a:spcPct val="90000"/>
              </a:lnSpc>
              <a:spcBef>
                <a:spcPts val="1800"/>
              </a:spcBef>
              <a:spcAft>
                <a:spcPct val="0"/>
              </a:spcAft>
              <a:buFont typeface="Arial" panose="020B0604020202020204" pitchFamily="34" charset="0"/>
              <a:buChar char="•"/>
              <a:defRPr sz="6400">
                <a:solidFill>
                  <a:schemeClr val="tx1"/>
                </a:solidFill>
                <a:latin typeface="Calibri" panose="020F0502020204030204" pitchFamily="34" charset="0"/>
              </a:defRPr>
            </a:lvl6pPr>
            <a:lvl7pPr marL="8320088" indent="-822325" eaLnBrk="0" fontAlgn="base" hangingPunct="0">
              <a:lnSpc>
                <a:spcPct val="90000"/>
              </a:lnSpc>
              <a:spcBef>
                <a:spcPts val="1800"/>
              </a:spcBef>
              <a:spcAft>
                <a:spcPct val="0"/>
              </a:spcAft>
              <a:buFont typeface="Arial" panose="020B0604020202020204" pitchFamily="34" charset="0"/>
              <a:buChar char="•"/>
              <a:defRPr sz="6400">
                <a:solidFill>
                  <a:schemeClr val="tx1"/>
                </a:solidFill>
                <a:latin typeface="Calibri" panose="020F0502020204030204" pitchFamily="34" charset="0"/>
              </a:defRPr>
            </a:lvl7pPr>
            <a:lvl8pPr marL="8777288" indent="-822325" eaLnBrk="0" fontAlgn="base" hangingPunct="0">
              <a:lnSpc>
                <a:spcPct val="90000"/>
              </a:lnSpc>
              <a:spcBef>
                <a:spcPts val="1800"/>
              </a:spcBef>
              <a:spcAft>
                <a:spcPct val="0"/>
              </a:spcAft>
              <a:buFont typeface="Arial" panose="020B0604020202020204" pitchFamily="34" charset="0"/>
              <a:buChar char="•"/>
              <a:defRPr sz="6400">
                <a:solidFill>
                  <a:schemeClr val="tx1"/>
                </a:solidFill>
                <a:latin typeface="Calibri" panose="020F0502020204030204" pitchFamily="34" charset="0"/>
              </a:defRPr>
            </a:lvl8pPr>
            <a:lvl9pPr marL="9234488" indent="-822325" eaLnBrk="0" fontAlgn="base" hangingPunct="0">
              <a:lnSpc>
                <a:spcPct val="90000"/>
              </a:lnSpc>
              <a:spcBef>
                <a:spcPts val="1800"/>
              </a:spcBef>
              <a:spcAft>
                <a:spcPct val="0"/>
              </a:spcAft>
              <a:buFont typeface="Arial" panose="020B0604020202020204" pitchFamily="34" charset="0"/>
              <a:buChar char="•"/>
              <a:defRPr sz="6400">
                <a:solidFill>
                  <a:schemeClr val="tx1"/>
                </a:solidFill>
                <a:latin typeface="Calibri" panose="020F0502020204030204" pitchFamily="34" charset="0"/>
              </a:defRPr>
            </a:lvl9pPr>
          </a:lstStyle>
          <a:p>
            <a:pPr eaLnBrk="1" hangingPunct="1">
              <a:lnSpc>
                <a:spcPct val="100000"/>
              </a:lnSpc>
              <a:spcBef>
                <a:spcPct val="50000"/>
              </a:spcBef>
              <a:buFontTx/>
              <a:buNone/>
            </a:pPr>
            <a:r>
              <a:rPr lang="en-US" altLang="en-US" sz="583" b="1">
                <a:latin typeface="Arial" panose="020B0604020202020204" pitchFamily="34" charset="0"/>
              </a:rPr>
              <a:t>Figure 2. A map showing the locations of all the businesses in the eight corridors</a:t>
            </a:r>
          </a:p>
        </p:txBody>
      </p:sp>
      <p:pic>
        <p:nvPicPr>
          <p:cNvPr id="3092" name="Picture 2">
            <a:extLst>
              <a:ext uri="{FF2B5EF4-FFF2-40B4-BE49-F238E27FC236}">
                <a16:creationId xmlns:a16="http://schemas.microsoft.com/office/drawing/2014/main" id="{B9F890F4-1E92-371C-5745-4AC125F1BF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9852" y="666088"/>
            <a:ext cx="2241682" cy="700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9F53A5CB-3621-FAB2-01C3-844517CE969E}"/>
              </a:ext>
            </a:extLst>
          </p:cNvPr>
          <p:cNvPicPr>
            <a:picLocks noChangeAspect="1"/>
          </p:cNvPicPr>
          <p:nvPr/>
        </p:nvPicPr>
        <p:blipFill>
          <a:blip r:embed="rId6"/>
          <a:stretch>
            <a:fillRect/>
          </a:stretch>
        </p:blipFill>
        <p:spPr>
          <a:xfrm>
            <a:off x="3999508" y="4761742"/>
            <a:ext cx="1703575" cy="1348258"/>
          </a:xfrm>
          <a:prstGeom prst="rect">
            <a:avLst/>
          </a:prstGeom>
          <a:ln>
            <a:noFill/>
          </a:ln>
          <a:effectLst>
            <a:softEdge rad="112500"/>
          </a:effectLst>
        </p:spPr>
      </p:pic>
      <p:sp>
        <p:nvSpPr>
          <p:cNvPr id="3094" name="Text Box 19">
            <a:extLst>
              <a:ext uri="{FF2B5EF4-FFF2-40B4-BE49-F238E27FC236}">
                <a16:creationId xmlns:a16="http://schemas.microsoft.com/office/drawing/2014/main" id="{EECE70D8-C64F-B27C-ED06-3B4FEA2A5F59}"/>
              </a:ext>
            </a:extLst>
          </p:cNvPr>
          <p:cNvSpPr txBox="1">
            <a:spLocks noChangeArrowheads="1"/>
          </p:cNvSpPr>
          <p:nvPr/>
        </p:nvSpPr>
        <p:spPr bwMode="auto">
          <a:xfrm>
            <a:off x="6194557" y="6109890"/>
            <a:ext cx="1721776" cy="361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3600"/>
              </a:spcBef>
              <a:buFont typeface="Arial" panose="020B0604020202020204" pitchFamily="34" charset="0"/>
              <a:buChar char="•"/>
              <a:defRPr sz="10000">
                <a:solidFill>
                  <a:schemeClr val="tx1"/>
                </a:solidFill>
                <a:latin typeface="Calibri" panose="020F0502020204030204" pitchFamily="34" charset="0"/>
              </a:defRPr>
            </a:lvl1pPr>
            <a:lvl2pPr marL="2468563" indent="-822325">
              <a:lnSpc>
                <a:spcPct val="90000"/>
              </a:lnSpc>
              <a:spcBef>
                <a:spcPts val="1800"/>
              </a:spcBef>
              <a:buFont typeface="Arial" panose="020B0604020202020204" pitchFamily="34" charset="0"/>
              <a:buChar char="•"/>
              <a:defRPr sz="8600">
                <a:solidFill>
                  <a:schemeClr val="tx1"/>
                </a:solidFill>
                <a:latin typeface="Calibri" panose="020F0502020204030204" pitchFamily="34" charset="0"/>
              </a:defRPr>
            </a:lvl2pPr>
            <a:lvl3pPr marL="4114800" indent="-822325">
              <a:lnSpc>
                <a:spcPct val="90000"/>
              </a:lnSpc>
              <a:spcBef>
                <a:spcPts val="1800"/>
              </a:spcBef>
              <a:buFont typeface="Arial" panose="020B0604020202020204" pitchFamily="34" charset="0"/>
              <a:buChar char="•"/>
              <a:defRPr sz="7200">
                <a:solidFill>
                  <a:schemeClr val="tx1"/>
                </a:solidFill>
                <a:latin typeface="Calibri" panose="020F0502020204030204" pitchFamily="34" charset="0"/>
              </a:defRPr>
            </a:lvl3pPr>
            <a:lvl4pPr marL="5759450" indent="-822325">
              <a:lnSpc>
                <a:spcPct val="90000"/>
              </a:lnSpc>
              <a:spcBef>
                <a:spcPts val="1800"/>
              </a:spcBef>
              <a:buFont typeface="Arial" panose="020B0604020202020204" pitchFamily="34" charset="0"/>
              <a:buChar char="•"/>
              <a:defRPr sz="6400">
                <a:solidFill>
                  <a:schemeClr val="tx1"/>
                </a:solidFill>
                <a:latin typeface="Calibri" panose="020F0502020204030204" pitchFamily="34" charset="0"/>
              </a:defRPr>
            </a:lvl4pPr>
            <a:lvl5pPr marL="7405688" indent="-822325">
              <a:lnSpc>
                <a:spcPct val="90000"/>
              </a:lnSpc>
              <a:spcBef>
                <a:spcPts val="1800"/>
              </a:spcBef>
              <a:buFont typeface="Arial" panose="020B0604020202020204" pitchFamily="34" charset="0"/>
              <a:buChar char="•"/>
              <a:defRPr sz="6400">
                <a:solidFill>
                  <a:schemeClr val="tx1"/>
                </a:solidFill>
                <a:latin typeface="Calibri" panose="020F0502020204030204" pitchFamily="34" charset="0"/>
              </a:defRPr>
            </a:lvl5pPr>
            <a:lvl6pPr marL="7862888" indent="-822325" eaLnBrk="0" fontAlgn="base" hangingPunct="0">
              <a:lnSpc>
                <a:spcPct val="90000"/>
              </a:lnSpc>
              <a:spcBef>
                <a:spcPts val="1800"/>
              </a:spcBef>
              <a:spcAft>
                <a:spcPct val="0"/>
              </a:spcAft>
              <a:buFont typeface="Arial" panose="020B0604020202020204" pitchFamily="34" charset="0"/>
              <a:buChar char="•"/>
              <a:defRPr sz="6400">
                <a:solidFill>
                  <a:schemeClr val="tx1"/>
                </a:solidFill>
                <a:latin typeface="Calibri" panose="020F0502020204030204" pitchFamily="34" charset="0"/>
              </a:defRPr>
            </a:lvl6pPr>
            <a:lvl7pPr marL="8320088" indent="-822325" eaLnBrk="0" fontAlgn="base" hangingPunct="0">
              <a:lnSpc>
                <a:spcPct val="90000"/>
              </a:lnSpc>
              <a:spcBef>
                <a:spcPts val="1800"/>
              </a:spcBef>
              <a:spcAft>
                <a:spcPct val="0"/>
              </a:spcAft>
              <a:buFont typeface="Arial" panose="020B0604020202020204" pitchFamily="34" charset="0"/>
              <a:buChar char="•"/>
              <a:defRPr sz="6400">
                <a:solidFill>
                  <a:schemeClr val="tx1"/>
                </a:solidFill>
                <a:latin typeface="Calibri" panose="020F0502020204030204" pitchFamily="34" charset="0"/>
              </a:defRPr>
            </a:lvl7pPr>
            <a:lvl8pPr marL="8777288" indent="-822325" eaLnBrk="0" fontAlgn="base" hangingPunct="0">
              <a:lnSpc>
                <a:spcPct val="90000"/>
              </a:lnSpc>
              <a:spcBef>
                <a:spcPts val="1800"/>
              </a:spcBef>
              <a:spcAft>
                <a:spcPct val="0"/>
              </a:spcAft>
              <a:buFont typeface="Arial" panose="020B0604020202020204" pitchFamily="34" charset="0"/>
              <a:buChar char="•"/>
              <a:defRPr sz="6400">
                <a:solidFill>
                  <a:schemeClr val="tx1"/>
                </a:solidFill>
                <a:latin typeface="Calibri" panose="020F0502020204030204" pitchFamily="34" charset="0"/>
              </a:defRPr>
            </a:lvl8pPr>
            <a:lvl9pPr marL="9234488" indent="-822325" eaLnBrk="0" fontAlgn="base" hangingPunct="0">
              <a:lnSpc>
                <a:spcPct val="90000"/>
              </a:lnSpc>
              <a:spcBef>
                <a:spcPts val="1800"/>
              </a:spcBef>
              <a:spcAft>
                <a:spcPct val="0"/>
              </a:spcAft>
              <a:buFont typeface="Arial" panose="020B0604020202020204" pitchFamily="34" charset="0"/>
              <a:buChar char="•"/>
              <a:defRPr sz="6400">
                <a:solidFill>
                  <a:schemeClr val="tx1"/>
                </a:solidFill>
                <a:latin typeface="Calibri" panose="020F0502020204030204" pitchFamily="34" charset="0"/>
              </a:defRPr>
            </a:lvl9pPr>
          </a:lstStyle>
          <a:p>
            <a:pPr eaLnBrk="1" hangingPunct="1">
              <a:lnSpc>
                <a:spcPct val="100000"/>
              </a:lnSpc>
              <a:spcBef>
                <a:spcPct val="50000"/>
              </a:spcBef>
              <a:buFontTx/>
              <a:buNone/>
            </a:pPr>
            <a:r>
              <a:rPr lang="en-US" altLang="en-US" sz="583" b="1">
                <a:latin typeface="Arial" panose="020B0604020202020204" pitchFamily="34" charset="0"/>
              </a:rPr>
              <a:t>Figure 3. A snippet of the table which shows the percentages of different kinds of industries in each corridor</a:t>
            </a:r>
          </a:p>
        </p:txBody>
      </p:sp>
      <p:pic>
        <p:nvPicPr>
          <p:cNvPr id="6" name="Picture 5">
            <a:extLst>
              <a:ext uri="{FF2B5EF4-FFF2-40B4-BE49-F238E27FC236}">
                <a16:creationId xmlns:a16="http://schemas.microsoft.com/office/drawing/2014/main" id="{84632CF5-8160-0AF6-DE59-32D56F76276B}"/>
              </a:ext>
            </a:extLst>
          </p:cNvPr>
          <p:cNvPicPr>
            <a:picLocks noChangeAspect="1"/>
          </p:cNvPicPr>
          <p:nvPr/>
        </p:nvPicPr>
        <p:blipFill rotWithShape="1">
          <a:blip r:embed="rId7"/>
          <a:srcRect l="1277" t="-1001" b="1"/>
          <a:stretch/>
        </p:blipFill>
        <p:spPr>
          <a:xfrm>
            <a:off x="4343400" y="1742601"/>
            <a:ext cx="3505200" cy="1579273"/>
          </a:xfrm>
          <a:prstGeom prst="rect">
            <a:avLst/>
          </a:prstGeom>
          <a:ln>
            <a:noFill/>
          </a:ln>
          <a:effectLst>
            <a:softEdge rad="112500"/>
          </a:effectLst>
        </p:spPr>
      </p:pic>
      <p:pic>
        <p:nvPicPr>
          <p:cNvPr id="3096" name="Picture 8">
            <a:extLst>
              <a:ext uri="{FF2B5EF4-FFF2-40B4-BE49-F238E27FC236}">
                <a16:creationId xmlns:a16="http://schemas.microsoft.com/office/drawing/2014/main" id="{ABD96CF0-69C4-35B2-AAC8-A39A908CD0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75523" y="4969867"/>
            <a:ext cx="2481461" cy="1080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2DAF1-2663-A3E1-B627-CF0E6032B6E5}"/>
              </a:ext>
            </a:extLst>
          </p:cNvPr>
          <p:cNvSpPr>
            <a:spLocks noGrp="1"/>
          </p:cNvSpPr>
          <p:nvPr>
            <p:ph type="title"/>
          </p:nvPr>
        </p:nvSpPr>
        <p:spPr/>
        <p:txBody>
          <a:bodyPr/>
          <a:lstStyle/>
          <a:p>
            <a:r>
              <a:rPr lang="en-US" b="1" dirty="0"/>
              <a:t>Analysis</a:t>
            </a:r>
            <a:br>
              <a:rPr lang="en-US" dirty="0"/>
            </a:br>
            <a:endParaRPr lang="en-US" dirty="0"/>
          </a:p>
        </p:txBody>
      </p:sp>
      <p:sp>
        <p:nvSpPr>
          <p:cNvPr id="3" name="Content Placeholder 2">
            <a:extLst>
              <a:ext uri="{FF2B5EF4-FFF2-40B4-BE49-F238E27FC236}">
                <a16:creationId xmlns:a16="http://schemas.microsoft.com/office/drawing/2014/main" id="{76DA4BD4-4079-DDF4-8C7B-61FA70DE3D9F}"/>
              </a:ext>
            </a:extLst>
          </p:cNvPr>
          <p:cNvSpPr>
            <a:spLocks noGrp="1"/>
          </p:cNvSpPr>
          <p:nvPr>
            <p:ph idx="1"/>
          </p:nvPr>
        </p:nvSpPr>
        <p:spPr/>
        <p:txBody>
          <a:bodyPr/>
          <a:lstStyle/>
          <a:p>
            <a:pPr marL="95235" indent="-95235" algn="just" defTabSz="127641" eaLnBrk="0" fontAlgn="base" hangingPunct="0">
              <a:spcBef>
                <a:spcPct val="0"/>
              </a:spcBef>
              <a:spcAft>
                <a:spcPts val="250"/>
              </a:spcAft>
              <a:buFont typeface="Arial" panose="020B0604020202020204" pitchFamily="34" charset="0"/>
              <a:buChar char="•"/>
              <a:defRPr/>
            </a:pPr>
            <a:r>
              <a:rPr lang="en-US" sz="2400" dirty="0">
                <a:solidFill>
                  <a:prstClr val="black"/>
                </a:solidFill>
              </a:rPr>
              <a:t>Central Avenue Corridor being the biggest business hub, it can be good place for investment in new businesses, which does not have their presence in the corridor. Industries like Manufacturing, Accommodation and Information can be good sectors to invest. </a:t>
            </a:r>
          </a:p>
          <a:p>
            <a:pPr marL="95235" indent="-95235" algn="just" defTabSz="127641" eaLnBrk="0" fontAlgn="base" hangingPunct="0">
              <a:spcBef>
                <a:spcPct val="0"/>
              </a:spcBef>
              <a:spcAft>
                <a:spcPts val="250"/>
              </a:spcAft>
              <a:buFont typeface="Arial" panose="020B0604020202020204" pitchFamily="34" charset="0"/>
              <a:buChar char="•"/>
              <a:defRPr/>
            </a:pPr>
            <a:r>
              <a:rPr lang="en-US" sz="2400" dirty="0">
                <a:solidFill>
                  <a:prstClr val="black"/>
                </a:solidFill>
              </a:rPr>
              <a:t>With the lowest number of businesses , the Information industry might be facing lesser competition than usual. This shows that Information can be a good industry to invest in.</a:t>
            </a:r>
          </a:p>
          <a:p>
            <a:endParaRPr lang="en-US" dirty="0"/>
          </a:p>
        </p:txBody>
      </p:sp>
    </p:spTree>
    <p:extLst>
      <p:ext uri="{BB962C8B-B14F-4D97-AF65-F5344CB8AC3E}">
        <p14:creationId xmlns:p14="http://schemas.microsoft.com/office/powerpoint/2010/main" val="2487996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029A1-4DA2-80D9-9AEA-7249F7161157}"/>
              </a:ext>
            </a:extLst>
          </p:cNvPr>
          <p:cNvSpPr>
            <a:spLocks noGrp="1"/>
          </p:cNvSpPr>
          <p:nvPr>
            <p:ph type="title"/>
          </p:nvPr>
        </p:nvSpPr>
        <p:spPr/>
        <p:txBody>
          <a:bodyPr/>
          <a:lstStyle/>
          <a:p>
            <a:r>
              <a:rPr lang="en-US" dirty="0"/>
              <a:t>Link to dashboard</a:t>
            </a:r>
          </a:p>
        </p:txBody>
      </p:sp>
      <p:sp>
        <p:nvSpPr>
          <p:cNvPr id="3" name="Content Placeholder 2">
            <a:extLst>
              <a:ext uri="{FF2B5EF4-FFF2-40B4-BE49-F238E27FC236}">
                <a16:creationId xmlns:a16="http://schemas.microsoft.com/office/drawing/2014/main" id="{65F04B7F-BCF8-3396-966C-1AE0D5DCF234}"/>
              </a:ext>
            </a:extLst>
          </p:cNvPr>
          <p:cNvSpPr>
            <a:spLocks noGrp="1"/>
          </p:cNvSpPr>
          <p:nvPr>
            <p:ph idx="1"/>
          </p:nvPr>
        </p:nvSpPr>
        <p:spPr/>
        <p:txBody>
          <a:bodyPr/>
          <a:lstStyle/>
          <a:p>
            <a:pPr marL="0" indent="0">
              <a:buNone/>
            </a:pPr>
            <a:r>
              <a:rPr lang="en-US" altLang="en-US" sz="2800" b="1" dirty="0">
                <a:latin typeface="+mn-lt"/>
                <a:cs typeface="Arial" panose="020B0604020202020204" pitchFamily="34" charset="0"/>
                <a:hlinkClick r:id="rId2"/>
              </a:rPr>
              <a:t>Click to view the Dashboard</a:t>
            </a:r>
            <a:endParaRPr lang="en-US" altLang="en-US" sz="2800" b="1" dirty="0">
              <a:latin typeface="+mn-lt"/>
              <a:cs typeface="Arial" panose="020B0604020202020204" pitchFamily="34" charset="0"/>
            </a:endParaRPr>
          </a:p>
          <a:p>
            <a:endParaRPr lang="en-US" dirty="0"/>
          </a:p>
        </p:txBody>
      </p:sp>
    </p:spTree>
    <p:extLst>
      <p:ext uri="{BB962C8B-B14F-4D97-AF65-F5344CB8AC3E}">
        <p14:creationId xmlns:p14="http://schemas.microsoft.com/office/powerpoint/2010/main" val="961154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C6DCE-5506-AE49-9AA5-4EB0B2528574}"/>
              </a:ext>
            </a:extLst>
          </p:cNvPr>
          <p:cNvSpPr>
            <a:spLocks noGrp="1"/>
          </p:cNvSpPr>
          <p:nvPr>
            <p:ph type="title"/>
          </p:nvPr>
        </p:nvSpPr>
        <p:spPr>
          <a:xfrm>
            <a:off x="706438" y="2000248"/>
            <a:ext cx="10779124" cy="1828803"/>
          </a:xfrm>
        </p:spPr>
        <p:txBody>
          <a:bodyPr>
            <a:normAutofit/>
          </a:bodyPr>
          <a:lstStyle/>
          <a:p>
            <a:pPr algn="ctr"/>
            <a:r>
              <a:rPr lang="en-US" sz="9600" dirty="0">
                <a:latin typeface="Calibri"/>
                <a:ea typeface="Calibri"/>
                <a:cs typeface="Calibri"/>
              </a:rPr>
              <a:t>THE END</a:t>
            </a:r>
            <a:endParaRPr lang="en-US" sz="9600" dirty="0">
              <a:latin typeface="Calibri" panose="020F0502020204030204" pitchFamily="34" charset="0"/>
              <a:ea typeface="Calibri"/>
              <a:cs typeface="Calibri" panose="020F0502020204030204" pitchFamily="34" charset="0"/>
            </a:endParaRPr>
          </a:p>
        </p:txBody>
      </p:sp>
      <p:sp>
        <p:nvSpPr>
          <p:cNvPr id="4" name="Text Placeholder 3">
            <a:extLst>
              <a:ext uri="{FF2B5EF4-FFF2-40B4-BE49-F238E27FC236}">
                <a16:creationId xmlns:a16="http://schemas.microsoft.com/office/drawing/2014/main" id="{1CA854F3-E1E6-B445-9497-094416CE94BE}"/>
              </a:ext>
            </a:extLst>
          </p:cNvPr>
          <p:cNvSpPr>
            <a:spLocks noGrp="1"/>
          </p:cNvSpPr>
          <p:nvPr>
            <p:ph type="body" idx="11"/>
          </p:nvPr>
        </p:nvSpPr>
        <p:spPr>
          <a:xfrm>
            <a:off x="9001125" y="6265401"/>
            <a:ext cx="3190875" cy="396443"/>
          </a:xfrm>
        </p:spPr>
        <p:txBody>
          <a:bodyPr>
            <a:normAutofit/>
          </a:bodyPr>
          <a:lstStyle/>
          <a:p>
            <a:r>
              <a:rPr lang="en-US" dirty="0">
                <a:solidFill>
                  <a:schemeClr val="bg1"/>
                </a:solidFill>
              </a:rPr>
              <a:t>Digital Learning Ecosystem</a:t>
            </a:r>
          </a:p>
        </p:txBody>
      </p:sp>
    </p:spTree>
    <p:extLst>
      <p:ext uri="{BB962C8B-B14F-4D97-AF65-F5344CB8AC3E}">
        <p14:creationId xmlns:p14="http://schemas.microsoft.com/office/powerpoint/2010/main" val="31613398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90B303BFDBA641AF94E761B5ECBFDC" ma:contentTypeVersion="14" ma:contentTypeDescription="Create a new document." ma:contentTypeScope="" ma:versionID="8222c163c30aac3650123dc1b256147a">
  <xsd:schema xmlns:xsd="http://www.w3.org/2001/XMLSchema" xmlns:xs="http://www.w3.org/2001/XMLSchema" xmlns:p="http://schemas.microsoft.com/office/2006/metadata/properties" xmlns:ns3="aba9d40d-8ea3-4f47-ab5f-7ca3ccf9f680" xmlns:ns4="ea3527dd-c8a5-4ecc-bc28-fee3f99e7001" targetNamespace="http://schemas.microsoft.com/office/2006/metadata/properties" ma:root="true" ma:fieldsID="46765ae055ea9fb483ce921b913a467f" ns3:_="" ns4:_="">
    <xsd:import namespace="aba9d40d-8ea3-4f47-ab5f-7ca3ccf9f680"/>
    <xsd:import namespace="ea3527dd-c8a5-4ecc-bc28-fee3f99e7001"/>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LengthInSeconds"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a9d40d-8ea3-4f47-ab5f-7ca3ccf9f680"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3527dd-c8a5-4ecc-bc28-fee3f99e7001"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_activity" ma:index="21"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ea3527dd-c8a5-4ecc-bc28-fee3f99e7001"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EF36796-381A-44CE-A63A-88DDECA24C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ba9d40d-8ea3-4f47-ab5f-7ca3ccf9f680"/>
    <ds:schemaRef ds:uri="ea3527dd-c8a5-4ecc-bc28-fee3f99e700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597E2DC-90AD-4CC0-A9BE-F95763D180AE}">
  <ds:schemaRefs>
    <ds:schemaRef ds:uri="http://schemas.openxmlformats.org/package/2006/metadata/core-properties"/>
    <ds:schemaRef ds:uri="http://schemas.microsoft.com/office/2006/documentManagement/types"/>
    <ds:schemaRef ds:uri="aba9d40d-8ea3-4f47-ab5f-7ca3ccf9f680"/>
    <ds:schemaRef ds:uri="http://schemas.microsoft.com/office/infopath/2007/PartnerControls"/>
    <ds:schemaRef ds:uri="ea3527dd-c8a5-4ecc-bc28-fee3f99e7001"/>
    <ds:schemaRef ds:uri="http://www.w3.org/XML/1998/namespace"/>
    <ds:schemaRef ds:uri="http://purl.org/dc/elements/1.1/"/>
    <ds:schemaRef ds:uri="http://purl.org/dc/dcmitype/"/>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B0FA8E2C-D68B-47B4-8A6F-9937E9B92B8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7794</TotalTime>
  <Words>1280</Words>
  <Application>Microsoft Office PowerPoint</Application>
  <PresentationFormat>Widescreen</PresentationFormat>
  <Paragraphs>65</Paragraphs>
  <Slides>8</Slides>
  <Notes>2</Notes>
  <HiddenSlides>0</HiddenSlides>
  <MMClips>0</MMClips>
  <ScaleCrop>false</ScaleCrop>
  <HeadingPairs>
    <vt:vector size="8" baseType="variant">
      <vt:variant>
        <vt:lpstr>Fonts Used</vt:lpstr>
      </vt:variant>
      <vt:variant>
        <vt:i4>3</vt:i4>
      </vt:variant>
      <vt:variant>
        <vt:lpstr>Theme</vt:lpstr>
      </vt:variant>
      <vt:variant>
        <vt:i4>3</vt:i4>
      </vt:variant>
      <vt:variant>
        <vt:lpstr>Embedded OLE Servers</vt:lpstr>
      </vt:variant>
      <vt:variant>
        <vt:i4>1</vt:i4>
      </vt:variant>
      <vt:variant>
        <vt:lpstr>Slide Titles</vt:lpstr>
      </vt:variant>
      <vt:variant>
        <vt:i4>8</vt:i4>
      </vt:variant>
    </vt:vector>
  </HeadingPairs>
  <TitlesOfParts>
    <vt:vector size="15" baseType="lpstr">
      <vt:lpstr>Arial</vt:lpstr>
      <vt:lpstr>Calibri</vt:lpstr>
      <vt:lpstr>Calibri Light</vt:lpstr>
      <vt:lpstr>Office Theme</vt:lpstr>
      <vt:lpstr>1_Office Theme</vt:lpstr>
      <vt:lpstr>2_Office Theme</vt:lpstr>
      <vt:lpstr>CorelDRAW</vt:lpstr>
      <vt:lpstr> Uncovering St. Pete's Unique Business Mix  </vt:lpstr>
      <vt:lpstr>Group 3 -    Team members</vt:lpstr>
      <vt:lpstr>Business Problem Statement </vt:lpstr>
      <vt:lpstr>Data set details</vt:lpstr>
      <vt:lpstr>PowerPoint Presentation</vt:lpstr>
      <vt:lpstr>Analysis </vt:lpstr>
      <vt:lpstr>Link to dashboard</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Giselle Guillory</dc:creator>
  <cp:lastModifiedBy>Meghanjali Chennupati</cp:lastModifiedBy>
  <cp:revision>13</cp:revision>
  <dcterms:created xsi:type="dcterms:W3CDTF">2023-03-07T19:45:02Z</dcterms:created>
  <dcterms:modified xsi:type="dcterms:W3CDTF">2023-04-19T00:23:22Z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0x010100A090B303BFDBA641AF94E761B5ECBFDC</vt:lpwstr>
  </property>
</Properties>
</file>